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9" r:id="rId2"/>
    <p:sldId id="283" r:id="rId3"/>
    <p:sldId id="292" r:id="rId4"/>
    <p:sldId id="285" r:id="rId5"/>
    <p:sldId id="316" r:id="rId6"/>
    <p:sldId id="332" r:id="rId7"/>
    <p:sldId id="315" r:id="rId8"/>
    <p:sldId id="328" r:id="rId9"/>
    <p:sldId id="271" r:id="rId10"/>
    <p:sldId id="329" r:id="rId11"/>
    <p:sldId id="302" r:id="rId12"/>
    <p:sldId id="300" r:id="rId13"/>
    <p:sldId id="330" r:id="rId14"/>
    <p:sldId id="299" r:id="rId15"/>
    <p:sldId id="319" r:id="rId16"/>
    <p:sldId id="324" r:id="rId17"/>
    <p:sldId id="325" r:id="rId18"/>
    <p:sldId id="326" r:id="rId19"/>
    <p:sldId id="327" r:id="rId20"/>
    <p:sldId id="263" r:id="rId21"/>
  </p:sldIdLst>
  <p:sldSz cx="10691813" cy="7559675"/>
  <p:notesSz cx="6858000" cy="9144000"/>
  <p:defaultTextStyle>
    <a:defPPr>
      <a:defRPr lang="en-US"/>
    </a:defPPr>
    <a:lvl1pPr marL="0" algn="l" defTabSz="995507" rtl="0" eaLnBrk="1" latinLnBrk="0" hangingPunct="1">
      <a:defRPr sz="1960" kern="1200">
        <a:solidFill>
          <a:schemeClr val="tx1"/>
        </a:solidFill>
        <a:latin typeface="+mn-lt"/>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7" clrIdx="0">
    <p:extLst>
      <p:ext uri="{19B8F6BF-5375-455C-9EA6-DF929625EA0E}">
        <p15:presenceInfo xmlns:p15="http://schemas.microsoft.com/office/powerpoint/2012/main" userId=" " providerId="None"/>
      </p:ext>
    </p:extLst>
  </p:cmAuthor>
  <p:cmAuthor id="2" name="Helen Shaw" initials="HS" lastIdx="18" clrIdx="1">
    <p:extLst>
      <p:ext uri="{19B8F6BF-5375-455C-9EA6-DF929625EA0E}">
        <p15:presenceInfo xmlns:p15="http://schemas.microsoft.com/office/powerpoint/2012/main" userId="Helen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A52"/>
    <a:srgbClr val="DBDAD8"/>
    <a:srgbClr val="33595E"/>
    <a:srgbClr val="EC8C5C"/>
    <a:srgbClr val="C9E5F2"/>
    <a:srgbClr val="FAF8F8"/>
    <a:srgbClr val="D1D1D4"/>
    <a:srgbClr val="73787D"/>
    <a:srgbClr val="D1D1D3"/>
    <a:srgbClr val="A3A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6" autoAdjust="0"/>
    <p:restoredTop sz="62353" autoAdjust="0"/>
  </p:normalViewPr>
  <p:slideViewPr>
    <p:cSldViewPr snapToGrid="0" snapToObjects="1">
      <p:cViewPr>
        <p:scale>
          <a:sx n="80" d="100"/>
          <a:sy n="80" d="100"/>
        </p:scale>
        <p:origin x="546" y="-1674"/>
      </p:cViewPr>
      <p:guideLst>
        <p:guide orient="horz" pos="2381"/>
        <p:guide pos="33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FE24F-18E5-40AE-BBDE-E9BE04F82B6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7E2F9E01-0973-4082-842E-ECF5CC0120AB}">
      <dgm:prSet phldrT="[Text]" custT="1"/>
      <dgm:spPr>
        <a:solidFill>
          <a:srgbClr val="EC8C5C"/>
        </a:solidFill>
      </dgm:spPr>
      <dgm:t>
        <a:bodyPr/>
        <a:lstStyle/>
        <a:p>
          <a:r>
            <a:rPr lang="en-GB" sz="1400" dirty="0"/>
            <a:t>Clinic</a:t>
          </a:r>
        </a:p>
      </dgm:t>
    </dgm:pt>
    <dgm:pt modelId="{78A9C92A-1E7B-4895-BFFD-DBE7A853928F}" type="parTrans" cxnId="{20F93809-7C89-42D8-8D05-DDD7E9E33B8A}">
      <dgm:prSet/>
      <dgm:spPr/>
      <dgm:t>
        <a:bodyPr/>
        <a:lstStyle/>
        <a:p>
          <a:endParaRPr lang="en-GB"/>
        </a:p>
      </dgm:t>
    </dgm:pt>
    <dgm:pt modelId="{8C60C917-3634-4A34-A08E-EFDAEAD06492}" type="sibTrans" cxnId="{20F93809-7C89-42D8-8D05-DDD7E9E33B8A}">
      <dgm:prSet/>
      <dgm:spPr>
        <a:solidFill>
          <a:srgbClr val="C9E5F2"/>
        </a:solidFill>
      </dgm:spPr>
      <dgm:t>
        <a:bodyPr/>
        <a:lstStyle/>
        <a:p>
          <a:endParaRPr lang="en-GB"/>
        </a:p>
      </dgm:t>
    </dgm:pt>
    <dgm:pt modelId="{55030ED4-BE4A-49EF-B790-563FE9C5AA75}">
      <dgm:prSet phldrT="[Text]" custT="1"/>
      <dgm:spPr>
        <a:solidFill>
          <a:srgbClr val="EC8C5C"/>
        </a:solidFill>
      </dgm:spPr>
      <dgm:t>
        <a:bodyPr/>
        <a:lstStyle/>
        <a:p>
          <a:r>
            <a:rPr lang="en-GB" sz="1300" dirty="0">
              <a:latin typeface="Arial" panose="020B0604020202020204" pitchFamily="34" charset="0"/>
              <a:cs typeface="Arial" panose="020B0604020202020204" pitchFamily="34" charset="0"/>
            </a:rPr>
            <a:t>UK Biobank</a:t>
          </a:r>
        </a:p>
      </dgm:t>
    </dgm:pt>
    <dgm:pt modelId="{8E574005-87AD-48D4-AC76-41617859A445}" type="parTrans" cxnId="{4C7A9FB0-1A56-46D6-9ECE-CB589C2ED8DA}">
      <dgm:prSet/>
      <dgm:spPr/>
      <dgm:t>
        <a:bodyPr/>
        <a:lstStyle/>
        <a:p>
          <a:endParaRPr lang="en-GB"/>
        </a:p>
      </dgm:t>
    </dgm:pt>
    <dgm:pt modelId="{45D2CEBE-2154-471B-9C8E-83DB613E1272}" type="sibTrans" cxnId="{4C7A9FB0-1A56-46D6-9ECE-CB589C2ED8DA}">
      <dgm:prSet/>
      <dgm:spPr>
        <a:solidFill>
          <a:srgbClr val="C9E5F2"/>
        </a:solidFill>
      </dgm:spPr>
      <dgm:t>
        <a:bodyPr/>
        <a:lstStyle/>
        <a:p>
          <a:endParaRPr lang="en-GB"/>
        </a:p>
      </dgm:t>
    </dgm:pt>
    <dgm:pt modelId="{A6AA98BC-DEF0-4571-9A64-EE6D6B854B44}">
      <dgm:prSet phldrT="[Text]" custT="1"/>
      <dgm:spPr>
        <a:solidFill>
          <a:srgbClr val="EC8C5C"/>
        </a:solidFill>
      </dgm:spPr>
      <dgm:t>
        <a:bodyPr/>
        <a:lstStyle/>
        <a:p>
          <a:r>
            <a:rPr lang="en-GB" sz="1300" dirty="0"/>
            <a:t>Illumina</a:t>
          </a:r>
        </a:p>
      </dgm:t>
    </dgm:pt>
    <dgm:pt modelId="{8569E90E-757A-4BC6-8F2A-7BE1F676C29C}" type="parTrans" cxnId="{27103383-2F2F-4AED-B43F-3F28F86D1250}">
      <dgm:prSet/>
      <dgm:spPr/>
      <dgm:t>
        <a:bodyPr/>
        <a:lstStyle/>
        <a:p>
          <a:endParaRPr lang="en-GB"/>
        </a:p>
      </dgm:t>
    </dgm:pt>
    <dgm:pt modelId="{161ACB80-CE1B-40D6-9270-086DB068ED7C}" type="sibTrans" cxnId="{27103383-2F2F-4AED-B43F-3F28F86D1250}">
      <dgm:prSet/>
      <dgm:spPr>
        <a:solidFill>
          <a:srgbClr val="C9E5F2"/>
        </a:solidFill>
      </dgm:spPr>
      <dgm:t>
        <a:bodyPr/>
        <a:lstStyle/>
        <a:p>
          <a:endParaRPr lang="en-GB"/>
        </a:p>
      </dgm:t>
    </dgm:pt>
    <dgm:pt modelId="{C7C6E75D-EB63-432F-9FDB-D0E9D27A8020}">
      <dgm:prSet phldrT="[Text]" custT="1"/>
      <dgm:spPr>
        <a:solidFill>
          <a:srgbClr val="EC8C5C"/>
        </a:solidFill>
      </dgm:spPr>
      <dgm:t>
        <a:bodyPr lIns="0" tIns="0" rIns="0" bIns="0"/>
        <a:lstStyle/>
        <a:p>
          <a:r>
            <a:rPr lang="en-GB" sz="1250" dirty="0">
              <a:latin typeface="Arial" panose="020B0604020202020204" pitchFamily="34" charset="0"/>
              <a:cs typeface="Arial" panose="020B0604020202020204" pitchFamily="34" charset="0"/>
            </a:rPr>
            <a:t>GEL Bioinformatics</a:t>
          </a:r>
        </a:p>
      </dgm:t>
    </dgm:pt>
    <dgm:pt modelId="{A20FDED7-3347-4392-AD5B-B7B22D5FE285}" type="parTrans" cxnId="{1D7D0286-2282-4F44-90CC-EA5A676611D8}">
      <dgm:prSet/>
      <dgm:spPr/>
      <dgm:t>
        <a:bodyPr/>
        <a:lstStyle/>
        <a:p>
          <a:endParaRPr lang="en-GB"/>
        </a:p>
      </dgm:t>
    </dgm:pt>
    <dgm:pt modelId="{2C42A73C-D579-407E-8A2D-E6D444328177}" type="sibTrans" cxnId="{1D7D0286-2282-4F44-90CC-EA5A676611D8}">
      <dgm:prSet/>
      <dgm:spPr>
        <a:solidFill>
          <a:srgbClr val="C9E5F2"/>
        </a:solidFill>
      </dgm:spPr>
      <dgm:t>
        <a:bodyPr/>
        <a:lstStyle/>
        <a:p>
          <a:endParaRPr lang="en-GB"/>
        </a:p>
      </dgm:t>
    </dgm:pt>
    <dgm:pt modelId="{328AE074-5181-4B2E-B4EF-E6E8DA7FD9DE}">
      <dgm:prSet phldrT="[Text]" custT="1"/>
      <dgm:spPr>
        <a:solidFill>
          <a:srgbClr val="EC8C5C"/>
        </a:solidFill>
      </dgm:spPr>
      <dgm:t>
        <a:bodyPr lIns="0" tIns="0" rIns="0" bIns="0"/>
        <a:lstStyle/>
        <a:p>
          <a:r>
            <a:rPr lang="en-GB" sz="1250" dirty="0">
              <a:latin typeface="Arial" panose="020B0604020202020204" pitchFamily="34" charset="0"/>
              <a:cs typeface="Arial" panose="020B0604020202020204" pitchFamily="34" charset="0"/>
            </a:rPr>
            <a:t>Clinical Interpretation Partners</a:t>
          </a:r>
        </a:p>
      </dgm:t>
    </dgm:pt>
    <dgm:pt modelId="{17064E49-C149-40D9-8524-2D794589AC50}" type="sibTrans" cxnId="{CA223098-0668-4C2A-932D-881FA12B0EDD}">
      <dgm:prSet/>
      <dgm:spPr>
        <a:solidFill>
          <a:srgbClr val="C9E5F2"/>
        </a:solidFill>
      </dgm:spPr>
      <dgm:t>
        <a:bodyPr/>
        <a:lstStyle/>
        <a:p>
          <a:endParaRPr lang="en-GB"/>
        </a:p>
      </dgm:t>
    </dgm:pt>
    <dgm:pt modelId="{2F16696A-209A-47EB-A552-D4E60A61F031}" type="parTrans" cxnId="{CA223098-0668-4C2A-932D-881FA12B0EDD}">
      <dgm:prSet/>
      <dgm:spPr/>
      <dgm:t>
        <a:bodyPr/>
        <a:lstStyle/>
        <a:p>
          <a:endParaRPr lang="en-GB"/>
        </a:p>
      </dgm:t>
    </dgm:pt>
    <dgm:pt modelId="{DF2E8676-4A59-594E-AF51-0AE388F0D84B}" type="pres">
      <dgm:prSet presAssocID="{F4EFE24F-18E5-40AE-BBDE-E9BE04F82B61}" presName="cycle" presStyleCnt="0">
        <dgm:presLayoutVars>
          <dgm:dir/>
          <dgm:resizeHandles val="exact"/>
        </dgm:presLayoutVars>
      </dgm:prSet>
      <dgm:spPr/>
    </dgm:pt>
    <dgm:pt modelId="{29C9D8D9-C996-B84B-8B90-6DDF764B4AEA}" type="pres">
      <dgm:prSet presAssocID="{7E2F9E01-0973-4082-842E-ECF5CC0120AB}" presName="node" presStyleLbl="node1" presStyleIdx="0" presStyleCnt="5">
        <dgm:presLayoutVars>
          <dgm:bulletEnabled val="1"/>
        </dgm:presLayoutVars>
      </dgm:prSet>
      <dgm:spPr/>
    </dgm:pt>
    <dgm:pt modelId="{A209C973-5F07-CD40-9393-0B4CEAAD3985}" type="pres">
      <dgm:prSet presAssocID="{8C60C917-3634-4A34-A08E-EFDAEAD06492}" presName="sibTrans" presStyleLbl="sibTrans2D1" presStyleIdx="0" presStyleCnt="5"/>
      <dgm:spPr/>
    </dgm:pt>
    <dgm:pt modelId="{95499E88-0E61-534B-B694-BD98E01D5E20}" type="pres">
      <dgm:prSet presAssocID="{8C60C917-3634-4A34-A08E-EFDAEAD06492}" presName="connectorText" presStyleLbl="sibTrans2D1" presStyleIdx="0" presStyleCnt="5"/>
      <dgm:spPr/>
    </dgm:pt>
    <dgm:pt modelId="{6B5DFB28-5724-444B-B0EA-0854A9AF74C2}" type="pres">
      <dgm:prSet presAssocID="{55030ED4-BE4A-49EF-B790-563FE9C5AA75}" presName="node" presStyleLbl="node1" presStyleIdx="1" presStyleCnt="5">
        <dgm:presLayoutVars>
          <dgm:bulletEnabled val="1"/>
        </dgm:presLayoutVars>
      </dgm:prSet>
      <dgm:spPr/>
    </dgm:pt>
    <dgm:pt modelId="{3A4B8770-4BDE-3B4C-9363-6A3C05797B6A}" type="pres">
      <dgm:prSet presAssocID="{45D2CEBE-2154-471B-9C8E-83DB613E1272}" presName="sibTrans" presStyleLbl="sibTrans2D1" presStyleIdx="1" presStyleCnt="5"/>
      <dgm:spPr/>
    </dgm:pt>
    <dgm:pt modelId="{F87BA43C-0BA4-394B-AA40-F03840C355E7}" type="pres">
      <dgm:prSet presAssocID="{45D2CEBE-2154-471B-9C8E-83DB613E1272}" presName="connectorText" presStyleLbl="sibTrans2D1" presStyleIdx="1" presStyleCnt="5"/>
      <dgm:spPr/>
    </dgm:pt>
    <dgm:pt modelId="{7C6E1CEF-7533-2B4A-A72E-09BA9C826576}" type="pres">
      <dgm:prSet presAssocID="{A6AA98BC-DEF0-4571-9A64-EE6D6B854B44}" presName="node" presStyleLbl="node1" presStyleIdx="2" presStyleCnt="5">
        <dgm:presLayoutVars>
          <dgm:bulletEnabled val="1"/>
        </dgm:presLayoutVars>
      </dgm:prSet>
      <dgm:spPr/>
    </dgm:pt>
    <dgm:pt modelId="{72B0A5F5-6972-E049-AE88-F0776AFF6BF1}" type="pres">
      <dgm:prSet presAssocID="{161ACB80-CE1B-40D6-9270-086DB068ED7C}" presName="sibTrans" presStyleLbl="sibTrans2D1" presStyleIdx="2" presStyleCnt="5"/>
      <dgm:spPr/>
    </dgm:pt>
    <dgm:pt modelId="{7E37508A-84C9-A448-AD23-2E2DB0A8B501}" type="pres">
      <dgm:prSet presAssocID="{161ACB80-CE1B-40D6-9270-086DB068ED7C}" presName="connectorText" presStyleLbl="sibTrans2D1" presStyleIdx="2" presStyleCnt="5"/>
      <dgm:spPr/>
    </dgm:pt>
    <dgm:pt modelId="{EFD49F7E-84ED-094B-B18F-DA37A684ABE7}" type="pres">
      <dgm:prSet presAssocID="{C7C6E75D-EB63-432F-9FDB-D0E9D27A8020}" presName="node" presStyleLbl="node1" presStyleIdx="3" presStyleCnt="5">
        <dgm:presLayoutVars>
          <dgm:bulletEnabled val="1"/>
        </dgm:presLayoutVars>
      </dgm:prSet>
      <dgm:spPr/>
    </dgm:pt>
    <dgm:pt modelId="{B8C211A8-EC7D-5B48-B14D-44DC7D59828B}" type="pres">
      <dgm:prSet presAssocID="{2C42A73C-D579-407E-8A2D-E6D444328177}" presName="sibTrans" presStyleLbl="sibTrans2D1" presStyleIdx="3" presStyleCnt="5"/>
      <dgm:spPr/>
    </dgm:pt>
    <dgm:pt modelId="{BFCD44DB-9A34-AC4A-A97D-7F095ED1F310}" type="pres">
      <dgm:prSet presAssocID="{2C42A73C-D579-407E-8A2D-E6D444328177}" presName="connectorText" presStyleLbl="sibTrans2D1" presStyleIdx="3" presStyleCnt="5"/>
      <dgm:spPr/>
    </dgm:pt>
    <dgm:pt modelId="{DCF3FEFE-9CE3-0948-97D8-B974426C6008}" type="pres">
      <dgm:prSet presAssocID="{328AE074-5181-4B2E-B4EF-E6E8DA7FD9DE}" presName="node" presStyleLbl="node1" presStyleIdx="4" presStyleCnt="5">
        <dgm:presLayoutVars>
          <dgm:bulletEnabled val="1"/>
        </dgm:presLayoutVars>
      </dgm:prSet>
      <dgm:spPr/>
    </dgm:pt>
    <dgm:pt modelId="{B6C16ED2-EDC6-724B-A656-4F969ABC01AD}" type="pres">
      <dgm:prSet presAssocID="{17064E49-C149-40D9-8524-2D794589AC50}" presName="sibTrans" presStyleLbl="sibTrans2D1" presStyleIdx="4" presStyleCnt="5"/>
      <dgm:spPr/>
    </dgm:pt>
    <dgm:pt modelId="{A4647FDE-4FD3-6948-9B9D-6F5F3B49E62E}" type="pres">
      <dgm:prSet presAssocID="{17064E49-C149-40D9-8524-2D794589AC50}" presName="connectorText" presStyleLbl="sibTrans2D1" presStyleIdx="4" presStyleCnt="5"/>
      <dgm:spPr/>
    </dgm:pt>
  </dgm:ptLst>
  <dgm:cxnLst>
    <dgm:cxn modelId="{20F93809-7C89-42D8-8D05-DDD7E9E33B8A}" srcId="{F4EFE24F-18E5-40AE-BBDE-E9BE04F82B61}" destId="{7E2F9E01-0973-4082-842E-ECF5CC0120AB}" srcOrd="0" destOrd="0" parTransId="{78A9C92A-1E7B-4895-BFFD-DBE7A853928F}" sibTransId="{8C60C917-3634-4A34-A08E-EFDAEAD06492}"/>
    <dgm:cxn modelId="{7371FD15-3314-3342-8CF1-74F877FDFC9F}" type="presOf" srcId="{2C42A73C-D579-407E-8A2D-E6D444328177}" destId="{BFCD44DB-9A34-AC4A-A97D-7F095ED1F310}" srcOrd="1" destOrd="0" presId="urn:microsoft.com/office/officeart/2005/8/layout/cycle2"/>
    <dgm:cxn modelId="{19562B29-DB5D-8F44-B578-08F0455311D6}" type="presOf" srcId="{8C60C917-3634-4A34-A08E-EFDAEAD06492}" destId="{A209C973-5F07-CD40-9393-0B4CEAAD3985}" srcOrd="0" destOrd="0" presId="urn:microsoft.com/office/officeart/2005/8/layout/cycle2"/>
    <dgm:cxn modelId="{9E7F8370-E296-444C-883F-6CB5723C1DA4}" type="presOf" srcId="{17064E49-C149-40D9-8524-2D794589AC50}" destId="{A4647FDE-4FD3-6948-9B9D-6F5F3B49E62E}" srcOrd="1" destOrd="0" presId="urn:microsoft.com/office/officeart/2005/8/layout/cycle2"/>
    <dgm:cxn modelId="{A1C52755-12A5-E443-B71F-283D9DC19625}" type="presOf" srcId="{161ACB80-CE1B-40D6-9270-086DB068ED7C}" destId="{7E37508A-84C9-A448-AD23-2E2DB0A8B501}" srcOrd="1" destOrd="0" presId="urn:microsoft.com/office/officeart/2005/8/layout/cycle2"/>
    <dgm:cxn modelId="{27103383-2F2F-4AED-B43F-3F28F86D1250}" srcId="{F4EFE24F-18E5-40AE-BBDE-E9BE04F82B61}" destId="{A6AA98BC-DEF0-4571-9A64-EE6D6B854B44}" srcOrd="2" destOrd="0" parTransId="{8569E90E-757A-4BC6-8F2A-7BE1F676C29C}" sibTransId="{161ACB80-CE1B-40D6-9270-086DB068ED7C}"/>
    <dgm:cxn modelId="{65FFBC84-A10D-A948-AF35-EB03D10E1E43}" type="presOf" srcId="{2C42A73C-D579-407E-8A2D-E6D444328177}" destId="{B8C211A8-EC7D-5B48-B14D-44DC7D59828B}" srcOrd="0" destOrd="0" presId="urn:microsoft.com/office/officeart/2005/8/layout/cycle2"/>
    <dgm:cxn modelId="{1D7D0286-2282-4F44-90CC-EA5A676611D8}" srcId="{F4EFE24F-18E5-40AE-BBDE-E9BE04F82B61}" destId="{C7C6E75D-EB63-432F-9FDB-D0E9D27A8020}" srcOrd="3" destOrd="0" parTransId="{A20FDED7-3347-4392-AD5B-B7B22D5FE285}" sibTransId="{2C42A73C-D579-407E-8A2D-E6D444328177}"/>
    <dgm:cxn modelId="{FB1E478E-E358-124E-9B54-6D5957D35F3C}" type="presOf" srcId="{F4EFE24F-18E5-40AE-BBDE-E9BE04F82B61}" destId="{DF2E8676-4A59-594E-AF51-0AE388F0D84B}" srcOrd="0" destOrd="0" presId="urn:microsoft.com/office/officeart/2005/8/layout/cycle2"/>
    <dgm:cxn modelId="{42879194-0362-B247-8779-3F00B64F3B65}" type="presOf" srcId="{7E2F9E01-0973-4082-842E-ECF5CC0120AB}" destId="{29C9D8D9-C996-B84B-8B90-6DDF764B4AEA}" srcOrd="0" destOrd="0" presId="urn:microsoft.com/office/officeart/2005/8/layout/cycle2"/>
    <dgm:cxn modelId="{7DCC0E98-6214-AD4C-B4A1-31743AC7CCDE}" type="presOf" srcId="{45D2CEBE-2154-471B-9C8E-83DB613E1272}" destId="{3A4B8770-4BDE-3B4C-9363-6A3C05797B6A}" srcOrd="0" destOrd="0" presId="urn:microsoft.com/office/officeart/2005/8/layout/cycle2"/>
    <dgm:cxn modelId="{CA223098-0668-4C2A-932D-881FA12B0EDD}" srcId="{F4EFE24F-18E5-40AE-BBDE-E9BE04F82B61}" destId="{328AE074-5181-4B2E-B4EF-E6E8DA7FD9DE}" srcOrd="4" destOrd="0" parTransId="{2F16696A-209A-47EB-A552-D4E60A61F031}" sibTransId="{17064E49-C149-40D9-8524-2D794589AC50}"/>
    <dgm:cxn modelId="{081D3E9A-42A2-1449-A986-0F412395DEA8}" type="presOf" srcId="{8C60C917-3634-4A34-A08E-EFDAEAD06492}" destId="{95499E88-0E61-534B-B694-BD98E01D5E20}" srcOrd="1" destOrd="0" presId="urn:microsoft.com/office/officeart/2005/8/layout/cycle2"/>
    <dgm:cxn modelId="{4C7A9FB0-1A56-46D6-9ECE-CB589C2ED8DA}" srcId="{F4EFE24F-18E5-40AE-BBDE-E9BE04F82B61}" destId="{55030ED4-BE4A-49EF-B790-563FE9C5AA75}" srcOrd="1" destOrd="0" parTransId="{8E574005-87AD-48D4-AC76-41617859A445}" sibTransId="{45D2CEBE-2154-471B-9C8E-83DB613E1272}"/>
    <dgm:cxn modelId="{A40EB5B8-AD72-9446-8550-4D73CD21DD7E}" type="presOf" srcId="{55030ED4-BE4A-49EF-B790-563FE9C5AA75}" destId="{6B5DFB28-5724-444B-B0EA-0854A9AF74C2}" srcOrd="0" destOrd="0" presId="urn:microsoft.com/office/officeart/2005/8/layout/cycle2"/>
    <dgm:cxn modelId="{57536EBB-B543-CC4B-81A3-E869BAC954E7}" type="presOf" srcId="{45D2CEBE-2154-471B-9C8E-83DB613E1272}" destId="{F87BA43C-0BA4-394B-AA40-F03840C355E7}" srcOrd="1" destOrd="0" presId="urn:microsoft.com/office/officeart/2005/8/layout/cycle2"/>
    <dgm:cxn modelId="{11C90DCA-AC5E-5646-9CED-645E4A3BD01B}" type="presOf" srcId="{161ACB80-CE1B-40D6-9270-086DB068ED7C}" destId="{72B0A5F5-6972-E049-AE88-F0776AFF6BF1}" srcOrd="0" destOrd="0" presId="urn:microsoft.com/office/officeart/2005/8/layout/cycle2"/>
    <dgm:cxn modelId="{7E6764EE-2CBE-524E-BBB9-E6BD362C5091}" type="presOf" srcId="{A6AA98BC-DEF0-4571-9A64-EE6D6B854B44}" destId="{7C6E1CEF-7533-2B4A-A72E-09BA9C826576}" srcOrd="0" destOrd="0" presId="urn:microsoft.com/office/officeart/2005/8/layout/cycle2"/>
    <dgm:cxn modelId="{31278BF2-445F-5A46-B122-59E09655961D}" type="presOf" srcId="{C7C6E75D-EB63-432F-9FDB-D0E9D27A8020}" destId="{EFD49F7E-84ED-094B-B18F-DA37A684ABE7}" srcOrd="0" destOrd="0" presId="urn:microsoft.com/office/officeart/2005/8/layout/cycle2"/>
    <dgm:cxn modelId="{46AEFBF2-C919-8848-B0C2-9A17A358B8CB}" type="presOf" srcId="{328AE074-5181-4B2E-B4EF-E6E8DA7FD9DE}" destId="{DCF3FEFE-9CE3-0948-97D8-B974426C6008}" srcOrd="0" destOrd="0" presId="urn:microsoft.com/office/officeart/2005/8/layout/cycle2"/>
    <dgm:cxn modelId="{3F622CF3-4850-CE4D-ADE4-F20B851117D5}" type="presOf" srcId="{17064E49-C149-40D9-8524-2D794589AC50}" destId="{B6C16ED2-EDC6-724B-A656-4F969ABC01AD}" srcOrd="0" destOrd="0" presId="urn:microsoft.com/office/officeart/2005/8/layout/cycle2"/>
    <dgm:cxn modelId="{99D97394-89B9-7444-BA51-D3B2350B672F}" type="presParOf" srcId="{DF2E8676-4A59-594E-AF51-0AE388F0D84B}" destId="{29C9D8D9-C996-B84B-8B90-6DDF764B4AEA}" srcOrd="0" destOrd="0" presId="urn:microsoft.com/office/officeart/2005/8/layout/cycle2"/>
    <dgm:cxn modelId="{0AA243CA-72DC-0A45-BD7D-5F7E7BC7F73F}" type="presParOf" srcId="{DF2E8676-4A59-594E-AF51-0AE388F0D84B}" destId="{A209C973-5F07-CD40-9393-0B4CEAAD3985}" srcOrd="1" destOrd="0" presId="urn:microsoft.com/office/officeart/2005/8/layout/cycle2"/>
    <dgm:cxn modelId="{E3E57EA6-85E9-524E-803B-20215292228D}" type="presParOf" srcId="{A209C973-5F07-CD40-9393-0B4CEAAD3985}" destId="{95499E88-0E61-534B-B694-BD98E01D5E20}" srcOrd="0" destOrd="0" presId="urn:microsoft.com/office/officeart/2005/8/layout/cycle2"/>
    <dgm:cxn modelId="{F344B623-9852-8247-985A-725AF01DE14E}" type="presParOf" srcId="{DF2E8676-4A59-594E-AF51-0AE388F0D84B}" destId="{6B5DFB28-5724-444B-B0EA-0854A9AF74C2}" srcOrd="2" destOrd="0" presId="urn:microsoft.com/office/officeart/2005/8/layout/cycle2"/>
    <dgm:cxn modelId="{9260ECF3-69A4-8649-B0F2-57350C6CD6EF}" type="presParOf" srcId="{DF2E8676-4A59-594E-AF51-0AE388F0D84B}" destId="{3A4B8770-4BDE-3B4C-9363-6A3C05797B6A}" srcOrd="3" destOrd="0" presId="urn:microsoft.com/office/officeart/2005/8/layout/cycle2"/>
    <dgm:cxn modelId="{B2F66082-DD4B-A34F-AEDD-743BF0C87A42}" type="presParOf" srcId="{3A4B8770-4BDE-3B4C-9363-6A3C05797B6A}" destId="{F87BA43C-0BA4-394B-AA40-F03840C355E7}" srcOrd="0" destOrd="0" presId="urn:microsoft.com/office/officeart/2005/8/layout/cycle2"/>
    <dgm:cxn modelId="{E878084F-4F0D-D049-BD6F-4C6A3270569F}" type="presParOf" srcId="{DF2E8676-4A59-594E-AF51-0AE388F0D84B}" destId="{7C6E1CEF-7533-2B4A-A72E-09BA9C826576}" srcOrd="4" destOrd="0" presId="urn:microsoft.com/office/officeart/2005/8/layout/cycle2"/>
    <dgm:cxn modelId="{1E83F657-7548-5946-8058-F8E75ACBD89B}" type="presParOf" srcId="{DF2E8676-4A59-594E-AF51-0AE388F0D84B}" destId="{72B0A5F5-6972-E049-AE88-F0776AFF6BF1}" srcOrd="5" destOrd="0" presId="urn:microsoft.com/office/officeart/2005/8/layout/cycle2"/>
    <dgm:cxn modelId="{524E217A-63B7-BF44-B0E1-2B5147730956}" type="presParOf" srcId="{72B0A5F5-6972-E049-AE88-F0776AFF6BF1}" destId="{7E37508A-84C9-A448-AD23-2E2DB0A8B501}" srcOrd="0" destOrd="0" presId="urn:microsoft.com/office/officeart/2005/8/layout/cycle2"/>
    <dgm:cxn modelId="{16754B8C-4F5A-044D-96F9-E5C5982FF7D6}" type="presParOf" srcId="{DF2E8676-4A59-594E-AF51-0AE388F0D84B}" destId="{EFD49F7E-84ED-094B-B18F-DA37A684ABE7}" srcOrd="6" destOrd="0" presId="urn:microsoft.com/office/officeart/2005/8/layout/cycle2"/>
    <dgm:cxn modelId="{F9AAE06A-B04F-5441-8520-19F90EEE85E9}" type="presParOf" srcId="{DF2E8676-4A59-594E-AF51-0AE388F0D84B}" destId="{B8C211A8-EC7D-5B48-B14D-44DC7D59828B}" srcOrd="7" destOrd="0" presId="urn:microsoft.com/office/officeart/2005/8/layout/cycle2"/>
    <dgm:cxn modelId="{57820DCB-6ECD-014A-92A3-E85BFE77679D}" type="presParOf" srcId="{B8C211A8-EC7D-5B48-B14D-44DC7D59828B}" destId="{BFCD44DB-9A34-AC4A-A97D-7F095ED1F310}" srcOrd="0" destOrd="0" presId="urn:microsoft.com/office/officeart/2005/8/layout/cycle2"/>
    <dgm:cxn modelId="{7D019DC0-5608-5441-BC56-7EC8080B9B49}" type="presParOf" srcId="{DF2E8676-4A59-594E-AF51-0AE388F0D84B}" destId="{DCF3FEFE-9CE3-0948-97D8-B974426C6008}" srcOrd="8" destOrd="0" presId="urn:microsoft.com/office/officeart/2005/8/layout/cycle2"/>
    <dgm:cxn modelId="{87BD3B17-742F-574C-8476-2880455C03E4}" type="presParOf" srcId="{DF2E8676-4A59-594E-AF51-0AE388F0D84B}" destId="{B6C16ED2-EDC6-724B-A656-4F969ABC01AD}" srcOrd="9" destOrd="0" presId="urn:microsoft.com/office/officeart/2005/8/layout/cycle2"/>
    <dgm:cxn modelId="{A4B4BA68-E0DA-224C-A73C-6887138F65D7}" type="presParOf" srcId="{B6C16ED2-EDC6-724B-A656-4F969ABC01AD}" destId="{A4647FDE-4FD3-6948-9B9D-6F5F3B49E62E}"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280086-247B-4245-862E-12027682A186}"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D21FE0DC-77C9-4515-A650-62BBFECC6A12}">
      <dgm:prSet custT="1"/>
      <dgm:spPr>
        <a:solidFill>
          <a:srgbClr val="FAF8F8"/>
        </a:solidFill>
      </dgm:spPr>
      <dgm:t>
        <a:bodyPr/>
        <a:lstStyle/>
        <a:p>
          <a:pPr>
            <a:lnSpc>
              <a:spcPct val="100000"/>
            </a:lnSpc>
          </a:pPr>
          <a:r>
            <a:rPr lang="en-GB" sz="1400" dirty="0">
              <a:solidFill>
                <a:srgbClr val="454A52"/>
              </a:solidFill>
              <a:latin typeface="Arial" panose="020B0604020202020204" pitchFamily="34" charset="0"/>
              <a:cs typeface="Arial" panose="020B0604020202020204" pitchFamily="34" charset="0"/>
            </a:rPr>
            <a:t>How close are </a:t>
          </a:r>
          <a:br>
            <a:rPr lang="en-GB" sz="1400" dirty="0">
              <a:solidFill>
                <a:srgbClr val="454A52"/>
              </a:solidFill>
              <a:latin typeface="Arial" panose="020B0604020202020204" pitchFamily="34" charset="0"/>
              <a:cs typeface="Arial" panose="020B0604020202020204" pitchFamily="34" charset="0"/>
            </a:rPr>
          </a:br>
          <a:r>
            <a:rPr lang="en-GB" sz="1400" dirty="0">
              <a:solidFill>
                <a:srgbClr val="454A52"/>
              </a:solidFill>
              <a:latin typeface="Arial" panose="020B0604020202020204" pitchFamily="34" charset="0"/>
              <a:cs typeface="Arial" panose="020B0604020202020204" pitchFamily="34" charset="0"/>
            </a:rPr>
            <a:t>we to the 100,000 genomes target?</a:t>
          </a:r>
          <a:endParaRPr lang="en-US" sz="1400" dirty="0">
            <a:solidFill>
              <a:srgbClr val="454A52"/>
            </a:solidFill>
            <a:latin typeface="Arial" panose="020B0604020202020204" pitchFamily="34" charset="0"/>
            <a:cs typeface="Arial" panose="020B0604020202020204" pitchFamily="34" charset="0"/>
          </a:endParaRPr>
        </a:p>
      </dgm:t>
    </dgm:pt>
    <dgm:pt modelId="{9D0F5884-2102-4A45-A046-060E98546D54}" type="parTrans" cxnId="{E8E3086E-9A86-4813-B2E7-725D86DCBCDD}">
      <dgm:prSet/>
      <dgm:spPr/>
      <dgm:t>
        <a:bodyPr/>
        <a:lstStyle/>
        <a:p>
          <a:endParaRPr lang="en-US"/>
        </a:p>
      </dgm:t>
    </dgm:pt>
    <dgm:pt modelId="{FE86A2E8-2986-4040-87D8-52C053F07900}" type="sibTrans" cxnId="{E8E3086E-9A86-4813-B2E7-725D86DCBCDD}">
      <dgm:prSet/>
      <dgm:spPr/>
      <dgm:t>
        <a:bodyPr/>
        <a:lstStyle/>
        <a:p>
          <a:endParaRPr lang="en-US"/>
        </a:p>
      </dgm:t>
    </dgm:pt>
    <dgm:pt modelId="{9D81524D-6353-4767-88E4-DD94CE37F062}">
      <dgm:prSet custT="1"/>
      <dgm:spPr/>
      <dgm:t>
        <a:bodyPr/>
        <a:lstStyle/>
        <a:p>
          <a:pPr>
            <a:lnSpc>
              <a:spcPct val="100000"/>
            </a:lnSpc>
          </a:pPr>
          <a:r>
            <a:rPr lang="en-GB" sz="1400" dirty="0">
              <a:solidFill>
                <a:srgbClr val="454A52"/>
              </a:solidFill>
              <a:latin typeface="Arial" panose="020B0604020202020204" pitchFamily="34" charset="0"/>
              <a:cs typeface="Arial" panose="020B0604020202020204" pitchFamily="34" charset="0"/>
            </a:rPr>
            <a:t>How many of these come from patients with cancer or rare diseases?</a:t>
          </a:r>
          <a:endParaRPr lang="en-US" sz="1400" dirty="0">
            <a:solidFill>
              <a:srgbClr val="454A52"/>
            </a:solidFill>
            <a:latin typeface="Arial" panose="020B0604020202020204" pitchFamily="34" charset="0"/>
            <a:cs typeface="Arial" panose="020B0604020202020204" pitchFamily="34" charset="0"/>
          </a:endParaRPr>
        </a:p>
      </dgm:t>
    </dgm:pt>
    <dgm:pt modelId="{5F75FD38-C494-434C-9E73-9111E6248B2F}" type="parTrans" cxnId="{11F98A6F-188E-443E-B893-2A75BF25CBD3}">
      <dgm:prSet/>
      <dgm:spPr/>
      <dgm:t>
        <a:bodyPr/>
        <a:lstStyle/>
        <a:p>
          <a:endParaRPr lang="en-US"/>
        </a:p>
      </dgm:t>
    </dgm:pt>
    <dgm:pt modelId="{E04F320E-7ED4-4011-8984-61BD9CC0FAF6}" type="sibTrans" cxnId="{11F98A6F-188E-443E-B893-2A75BF25CBD3}">
      <dgm:prSet/>
      <dgm:spPr/>
      <dgm:t>
        <a:bodyPr/>
        <a:lstStyle/>
        <a:p>
          <a:endParaRPr lang="en-US"/>
        </a:p>
      </dgm:t>
    </dgm:pt>
    <dgm:pt modelId="{15C329E3-4F0A-491A-B186-04FF0D68F1D6}">
      <dgm:prSet custT="1"/>
      <dgm:spPr/>
      <dgm:t>
        <a:bodyPr/>
        <a:lstStyle/>
        <a:p>
          <a:pPr>
            <a:lnSpc>
              <a:spcPct val="100000"/>
            </a:lnSpc>
          </a:pPr>
          <a:r>
            <a:rPr lang="en-GB" sz="1400" dirty="0">
              <a:solidFill>
                <a:srgbClr val="454A52"/>
              </a:solidFill>
              <a:latin typeface="Arial" panose="020B0604020202020204" pitchFamily="34" charset="0"/>
              <a:cs typeface="Arial" panose="020B0604020202020204" pitchFamily="34" charset="0"/>
            </a:rPr>
            <a:t>How do our metrics </a:t>
          </a:r>
          <a:br>
            <a:rPr lang="en-GB" sz="1400" dirty="0">
              <a:solidFill>
                <a:srgbClr val="454A52"/>
              </a:solidFill>
              <a:latin typeface="Arial" panose="020B0604020202020204" pitchFamily="34" charset="0"/>
              <a:cs typeface="Arial" panose="020B0604020202020204" pitchFamily="34" charset="0"/>
            </a:rPr>
          </a:br>
          <a:r>
            <a:rPr lang="en-GB" sz="1400" dirty="0">
              <a:solidFill>
                <a:srgbClr val="454A52"/>
              </a:solidFill>
              <a:latin typeface="Arial" panose="020B0604020202020204" pitchFamily="34" charset="0"/>
              <a:cs typeface="Arial" panose="020B0604020202020204" pitchFamily="34" charset="0"/>
            </a:rPr>
            <a:t>break down by stage of </a:t>
          </a:r>
          <a:br>
            <a:rPr lang="en-GB" sz="1400" dirty="0">
              <a:solidFill>
                <a:srgbClr val="454A52"/>
              </a:solidFill>
              <a:latin typeface="Arial" panose="020B0604020202020204" pitchFamily="34" charset="0"/>
              <a:cs typeface="Arial" panose="020B0604020202020204" pitchFamily="34" charset="0"/>
            </a:rPr>
          </a:br>
          <a:r>
            <a:rPr lang="en-GB" sz="1400" dirty="0">
              <a:solidFill>
                <a:srgbClr val="454A52"/>
              </a:solidFill>
              <a:latin typeface="Arial" panose="020B0604020202020204" pitchFamily="34" charset="0"/>
              <a:cs typeface="Arial" panose="020B0604020202020204" pitchFamily="34" charset="0"/>
            </a:rPr>
            <a:t>the process?</a:t>
          </a:r>
          <a:endParaRPr lang="en-US" sz="1400" dirty="0">
            <a:solidFill>
              <a:srgbClr val="454A52"/>
            </a:solidFill>
            <a:latin typeface="Arial" panose="020B0604020202020204" pitchFamily="34" charset="0"/>
            <a:cs typeface="Arial" panose="020B0604020202020204" pitchFamily="34" charset="0"/>
          </a:endParaRPr>
        </a:p>
      </dgm:t>
    </dgm:pt>
    <dgm:pt modelId="{BA104ECA-40D7-4736-A118-E9C770520EB7}" type="parTrans" cxnId="{F8D7BBAD-9497-4BD3-B322-CDFC197ABC06}">
      <dgm:prSet/>
      <dgm:spPr/>
      <dgm:t>
        <a:bodyPr/>
        <a:lstStyle/>
        <a:p>
          <a:endParaRPr lang="en-US"/>
        </a:p>
      </dgm:t>
    </dgm:pt>
    <dgm:pt modelId="{74156329-491C-47A9-9867-9FEB3B87BB7A}" type="sibTrans" cxnId="{F8D7BBAD-9497-4BD3-B322-CDFC197ABC06}">
      <dgm:prSet/>
      <dgm:spPr/>
      <dgm:t>
        <a:bodyPr/>
        <a:lstStyle/>
        <a:p>
          <a:endParaRPr lang="en-US"/>
        </a:p>
      </dgm:t>
    </dgm:pt>
    <dgm:pt modelId="{20A69820-B65C-4353-BBF0-EEB388EF3520}">
      <dgm:prSet custT="1"/>
      <dgm:spPr/>
      <dgm:t>
        <a:bodyPr/>
        <a:lstStyle/>
        <a:p>
          <a:pPr>
            <a:lnSpc>
              <a:spcPct val="100000"/>
            </a:lnSpc>
          </a:pPr>
          <a:r>
            <a:rPr lang="en-GB" sz="1400" dirty="0">
              <a:solidFill>
                <a:srgbClr val="454A52"/>
              </a:solidFill>
              <a:latin typeface="Arial" panose="020B0604020202020204" pitchFamily="34" charset="0"/>
              <a:cs typeface="Arial" panose="020B0604020202020204" pitchFamily="34" charset="0"/>
            </a:rPr>
            <a:t>Where are samples getting stuck in the pipeline and how does this vary by clinic?</a:t>
          </a:r>
          <a:endParaRPr lang="en-US" sz="1400" dirty="0">
            <a:solidFill>
              <a:srgbClr val="454A52"/>
            </a:solidFill>
            <a:latin typeface="Arial" panose="020B0604020202020204" pitchFamily="34" charset="0"/>
            <a:cs typeface="Arial" panose="020B0604020202020204" pitchFamily="34" charset="0"/>
          </a:endParaRPr>
        </a:p>
      </dgm:t>
    </dgm:pt>
    <dgm:pt modelId="{A1382656-2895-4CDB-AB87-0A511D46932A}" type="parTrans" cxnId="{FA764CCD-0F89-4A84-932F-064E0AE0F8CC}">
      <dgm:prSet/>
      <dgm:spPr/>
      <dgm:t>
        <a:bodyPr/>
        <a:lstStyle/>
        <a:p>
          <a:endParaRPr lang="en-US"/>
        </a:p>
      </dgm:t>
    </dgm:pt>
    <dgm:pt modelId="{B6F19A04-A4A7-4A3D-BAC7-2E6FB50B4DF6}" type="sibTrans" cxnId="{FA764CCD-0F89-4A84-932F-064E0AE0F8CC}">
      <dgm:prSet/>
      <dgm:spPr/>
      <dgm:t>
        <a:bodyPr/>
        <a:lstStyle/>
        <a:p>
          <a:endParaRPr lang="en-US"/>
        </a:p>
      </dgm:t>
    </dgm:pt>
    <dgm:pt modelId="{39C58E57-3477-4758-B178-7E2338224421}" type="pres">
      <dgm:prSet presAssocID="{04280086-247B-4245-862E-12027682A186}" presName="root" presStyleCnt="0">
        <dgm:presLayoutVars>
          <dgm:dir/>
          <dgm:resizeHandles val="exact"/>
        </dgm:presLayoutVars>
      </dgm:prSet>
      <dgm:spPr/>
    </dgm:pt>
    <dgm:pt modelId="{F58AA823-D32B-40B5-9266-FA749A2B2503}" type="pres">
      <dgm:prSet presAssocID="{D21FE0DC-77C9-4515-A650-62BBFECC6A12}" presName="compNode" presStyleCnt="0"/>
      <dgm:spPr/>
    </dgm:pt>
    <dgm:pt modelId="{888C9F59-4147-4905-8CC8-9CF6CF7D28B7}" type="pres">
      <dgm:prSet presAssocID="{D21FE0DC-77C9-4515-A650-62BBFECC6A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5B20AB4-2C65-401A-A838-AA7DE13F9DBA}" type="pres">
      <dgm:prSet presAssocID="{D21FE0DC-77C9-4515-A650-62BBFECC6A12}" presName="spaceRect" presStyleCnt="0"/>
      <dgm:spPr/>
    </dgm:pt>
    <dgm:pt modelId="{09AC9841-707E-4702-9C85-729F9161398C}" type="pres">
      <dgm:prSet presAssocID="{D21FE0DC-77C9-4515-A650-62BBFECC6A12}" presName="textRect" presStyleLbl="revTx" presStyleIdx="0" presStyleCnt="4">
        <dgm:presLayoutVars>
          <dgm:chMax val="1"/>
          <dgm:chPref val="1"/>
        </dgm:presLayoutVars>
      </dgm:prSet>
      <dgm:spPr/>
    </dgm:pt>
    <dgm:pt modelId="{D12F33F9-A190-4063-9F18-2315D05262DC}" type="pres">
      <dgm:prSet presAssocID="{FE86A2E8-2986-4040-87D8-52C053F07900}" presName="sibTrans" presStyleCnt="0"/>
      <dgm:spPr/>
    </dgm:pt>
    <dgm:pt modelId="{CA23BB3D-AFA1-4E9D-9929-5B23B10D0AD3}" type="pres">
      <dgm:prSet presAssocID="{9D81524D-6353-4767-88E4-DD94CE37F062}" presName="compNode" presStyleCnt="0"/>
      <dgm:spPr/>
    </dgm:pt>
    <dgm:pt modelId="{3B6687DE-2DE2-4433-AE5B-814B83ADAFA6}" type="pres">
      <dgm:prSet presAssocID="{9D81524D-6353-4767-88E4-DD94CE37F0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DFB09037-8B17-497D-9784-193B58712D56}" type="pres">
      <dgm:prSet presAssocID="{9D81524D-6353-4767-88E4-DD94CE37F062}" presName="spaceRect" presStyleCnt="0"/>
      <dgm:spPr/>
    </dgm:pt>
    <dgm:pt modelId="{6E26B35E-2635-4991-9BE3-57BD16EDFB9D}" type="pres">
      <dgm:prSet presAssocID="{9D81524D-6353-4767-88E4-DD94CE37F062}" presName="textRect" presStyleLbl="revTx" presStyleIdx="1" presStyleCnt="4">
        <dgm:presLayoutVars>
          <dgm:chMax val="1"/>
          <dgm:chPref val="1"/>
        </dgm:presLayoutVars>
      </dgm:prSet>
      <dgm:spPr/>
    </dgm:pt>
    <dgm:pt modelId="{BDC84FBF-53F5-41F7-B2F7-F29604231443}" type="pres">
      <dgm:prSet presAssocID="{E04F320E-7ED4-4011-8984-61BD9CC0FAF6}" presName="sibTrans" presStyleCnt="0"/>
      <dgm:spPr/>
    </dgm:pt>
    <dgm:pt modelId="{314DF50F-7C1F-4A64-8745-BD470B404410}" type="pres">
      <dgm:prSet presAssocID="{15C329E3-4F0A-491A-B186-04FF0D68F1D6}" presName="compNode" presStyleCnt="0"/>
      <dgm:spPr/>
    </dgm:pt>
    <dgm:pt modelId="{378878FB-C2B2-4E6D-8328-6C49C4C1EFC6}" type="pres">
      <dgm:prSet presAssocID="{15C329E3-4F0A-491A-B186-04FF0D68F1D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E40E5B7E-9017-4F70-BDED-29F92B97B006}" type="pres">
      <dgm:prSet presAssocID="{15C329E3-4F0A-491A-B186-04FF0D68F1D6}" presName="spaceRect" presStyleCnt="0"/>
      <dgm:spPr/>
    </dgm:pt>
    <dgm:pt modelId="{9521E790-E237-491B-A5E6-2254ED1D34F1}" type="pres">
      <dgm:prSet presAssocID="{15C329E3-4F0A-491A-B186-04FF0D68F1D6}" presName="textRect" presStyleLbl="revTx" presStyleIdx="2" presStyleCnt="4">
        <dgm:presLayoutVars>
          <dgm:chMax val="1"/>
          <dgm:chPref val="1"/>
        </dgm:presLayoutVars>
      </dgm:prSet>
      <dgm:spPr/>
    </dgm:pt>
    <dgm:pt modelId="{92BB3B15-4DF0-4B7A-8CDA-3BCC6220FD51}" type="pres">
      <dgm:prSet presAssocID="{74156329-491C-47A9-9867-9FEB3B87BB7A}" presName="sibTrans" presStyleCnt="0"/>
      <dgm:spPr/>
    </dgm:pt>
    <dgm:pt modelId="{91FDB852-6927-43F0-8577-663A2363F317}" type="pres">
      <dgm:prSet presAssocID="{20A69820-B65C-4353-BBF0-EEB388EF3520}" presName="compNode" presStyleCnt="0"/>
      <dgm:spPr/>
    </dgm:pt>
    <dgm:pt modelId="{A59DA0F6-2175-442F-ACBC-71D0384FABC0}" type="pres">
      <dgm:prSet presAssocID="{20A69820-B65C-4353-BBF0-EEB388EF35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A96A56E8-8D44-485D-AA29-8535C032D7B0}" type="pres">
      <dgm:prSet presAssocID="{20A69820-B65C-4353-BBF0-EEB388EF3520}" presName="spaceRect" presStyleCnt="0"/>
      <dgm:spPr/>
    </dgm:pt>
    <dgm:pt modelId="{739B8D4C-76ED-4FB3-A3F3-026B1AE3B533}" type="pres">
      <dgm:prSet presAssocID="{20A69820-B65C-4353-BBF0-EEB388EF3520}" presName="textRect" presStyleLbl="revTx" presStyleIdx="3" presStyleCnt="4">
        <dgm:presLayoutVars>
          <dgm:chMax val="1"/>
          <dgm:chPref val="1"/>
        </dgm:presLayoutVars>
      </dgm:prSet>
      <dgm:spPr/>
    </dgm:pt>
  </dgm:ptLst>
  <dgm:cxnLst>
    <dgm:cxn modelId="{E8E3086E-9A86-4813-B2E7-725D86DCBCDD}" srcId="{04280086-247B-4245-862E-12027682A186}" destId="{D21FE0DC-77C9-4515-A650-62BBFECC6A12}" srcOrd="0" destOrd="0" parTransId="{9D0F5884-2102-4A45-A046-060E98546D54}" sibTransId="{FE86A2E8-2986-4040-87D8-52C053F07900}"/>
    <dgm:cxn modelId="{11F98A6F-188E-443E-B893-2A75BF25CBD3}" srcId="{04280086-247B-4245-862E-12027682A186}" destId="{9D81524D-6353-4767-88E4-DD94CE37F062}" srcOrd="1" destOrd="0" parTransId="{5F75FD38-C494-434C-9E73-9111E6248B2F}" sibTransId="{E04F320E-7ED4-4011-8984-61BD9CC0FAF6}"/>
    <dgm:cxn modelId="{83A9B884-159D-4715-ADF5-B4E5B68DD7D4}" type="presOf" srcId="{15C329E3-4F0A-491A-B186-04FF0D68F1D6}" destId="{9521E790-E237-491B-A5E6-2254ED1D34F1}" srcOrd="0" destOrd="0" presId="urn:microsoft.com/office/officeart/2018/2/layout/IconLabelList"/>
    <dgm:cxn modelId="{AD7401A4-8D01-4B07-8771-313CC6771579}" type="presOf" srcId="{9D81524D-6353-4767-88E4-DD94CE37F062}" destId="{6E26B35E-2635-4991-9BE3-57BD16EDFB9D}" srcOrd="0" destOrd="0" presId="urn:microsoft.com/office/officeart/2018/2/layout/IconLabelList"/>
    <dgm:cxn modelId="{B08D80AC-8303-476B-9533-454A781F08CE}" type="presOf" srcId="{20A69820-B65C-4353-BBF0-EEB388EF3520}" destId="{739B8D4C-76ED-4FB3-A3F3-026B1AE3B533}" srcOrd="0" destOrd="0" presId="urn:microsoft.com/office/officeart/2018/2/layout/IconLabelList"/>
    <dgm:cxn modelId="{F8D7BBAD-9497-4BD3-B322-CDFC197ABC06}" srcId="{04280086-247B-4245-862E-12027682A186}" destId="{15C329E3-4F0A-491A-B186-04FF0D68F1D6}" srcOrd="2" destOrd="0" parTransId="{BA104ECA-40D7-4736-A118-E9C770520EB7}" sibTransId="{74156329-491C-47A9-9867-9FEB3B87BB7A}"/>
    <dgm:cxn modelId="{FA764CCD-0F89-4A84-932F-064E0AE0F8CC}" srcId="{04280086-247B-4245-862E-12027682A186}" destId="{20A69820-B65C-4353-BBF0-EEB388EF3520}" srcOrd="3" destOrd="0" parTransId="{A1382656-2895-4CDB-AB87-0A511D46932A}" sibTransId="{B6F19A04-A4A7-4A3D-BAC7-2E6FB50B4DF6}"/>
    <dgm:cxn modelId="{03FA6BDF-D841-4894-86FF-3712884C0CA5}" type="presOf" srcId="{04280086-247B-4245-862E-12027682A186}" destId="{39C58E57-3477-4758-B178-7E2338224421}" srcOrd="0" destOrd="0" presId="urn:microsoft.com/office/officeart/2018/2/layout/IconLabelList"/>
    <dgm:cxn modelId="{F83EC1E7-D8B7-49E6-A523-D94A0DBCB313}" type="presOf" srcId="{D21FE0DC-77C9-4515-A650-62BBFECC6A12}" destId="{09AC9841-707E-4702-9C85-729F9161398C}" srcOrd="0" destOrd="0" presId="urn:microsoft.com/office/officeart/2018/2/layout/IconLabelList"/>
    <dgm:cxn modelId="{9C9E8742-673A-4E04-B6B7-3B692C52B504}" type="presParOf" srcId="{39C58E57-3477-4758-B178-7E2338224421}" destId="{F58AA823-D32B-40B5-9266-FA749A2B2503}" srcOrd="0" destOrd="0" presId="urn:microsoft.com/office/officeart/2018/2/layout/IconLabelList"/>
    <dgm:cxn modelId="{CFA33C5C-6F32-428A-9B86-ECD53157DD3B}" type="presParOf" srcId="{F58AA823-D32B-40B5-9266-FA749A2B2503}" destId="{888C9F59-4147-4905-8CC8-9CF6CF7D28B7}" srcOrd="0" destOrd="0" presId="urn:microsoft.com/office/officeart/2018/2/layout/IconLabelList"/>
    <dgm:cxn modelId="{346A02FB-C4ED-4FB9-B9F8-AF8D7DC14064}" type="presParOf" srcId="{F58AA823-D32B-40B5-9266-FA749A2B2503}" destId="{75B20AB4-2C65-401A-A838-AA7DE13F9DBA}" srcOrd="1" destOrd="0" presId="urn:microsoft.com/office/officeart/2018/2/layout/IconLabelList"/>
    <dgm:cxn modelId="{012BB872-2685-4160-95AC-2D7DBADDDAEE}" type="presParOf" srcId="{F58AA823-D32B-40B5-9266-FA749A2B2503}" destId="{09AC9841-707E-4702-9C85-729F9161398C}" srcOrd="2" destOrd="0" presId="urn:microsoft.com/office/officeart/2018/2/layout/IconLabelList"/>
    <dgm:cxn modelId="{D4566EE3-1070-4A47-AAA5-1D3321D4814E}" type="presParOf" srcId="{39C58E57-3477-4758-B178-7E2338224421}" destId="{D12F33F9-A190-4063-9F18-2315D05262DC}" srcOrd="1" destOrd="0" presId="urn:microsoft.com/office/officeart/2018/2/layout/IconLabelList"/>
    <dgm:cxn modelId="{40B9CCC6-D1DF-48D1-8A7D-44B44A3EFD12}" type="presParOf" srcId="{39C58E57-3477-4758-B178-7E2338224421}" destId="{CA23BB3D-AFA1-4E9D-9929-5B23B10D0AD3}" srcOrd="2" destOrd="0" presId="urn:microsoft.com/office/officeart/2018/2/layout/IconLabelList"/>
    <dgm:cxn modelId="{9204C82B-494A-4277-BD50-53E9A549BFEA}" type="presParOf" srcId="{CA23BB3D-AFA1-4E9D-9929-5B23B10D0AD3}" destId="{3B6687DE-2DE2-4433-AE5B-814B83ADAFA6}" srcOrd="0" destOrd="0" presId="urn:microsoft.com/office/officeart/2018/2/layout/IconLabelList"/>
    <dgm:cxn modelId="{33E7ECD2-9768-4C45-B23F-F37A0EC4D0A4}" type="presParOf" srcId="{CA23BB3D-AFA1-4E9D-9929-5B23B10D0AD3}" destId="{DFB09037-8B17-497D-9784-193B58712D56}" srcOrd="1" destOrd="0" presId="urn:microsoft.com/office/officeart/2018/2/layout/IconLabelList"/>
    <dgm:cxn modelId="{D56DEBAE-31D3-4A3C-9FF4-880615717229}" type="presParOf" srcId="{CA23BB3D-AFA1-4E9D-9929-5B23B10D0AD3}" destId="{6E26B35E-2635-4991-9BE3-57BD16EDFB9D}" srcOrd="2" destOrd="0" presId="urn:microsoft.com/office/officeart/2018/2/layout/IconLabelList"/>
    <dgm:cxn modelId="{3F236069-8A71-4F32-BF00-17C440A4D94F}" type="presParOf" srcId="{39C58E57-3477-4758-B178-7E2338224421}" destId="{BDC84FBF-53F5-41F7-B2F7-F29604231443}" srcOrd="3" destOrd="0" presId="urn:microsoft.com/office/officeart/2018/2/layout/IconLabelList"/>
    <dgm:cxn modelId="{DE662C5E-F944-45F2-81E6-E3961360B250}" type="presParOf" srcId="{39C58E57-3477-4758-B178-7E2338224421}" destId="{314DF50F-7C1F-4A64-8745-BD470B404410}" srcOrd="4" destOrd="0" presId="urn:microsoft.com/office/officeart/2018/2/layout/IconLabelList"/>
    <dgm:cxn modelId="{303E4D2F-94ED-44FC-90ED-26881398CAA2}" type="presParOf" srcId="{314DF50F-7C1F-4A64-8745-BD470B404410}" destId="{378878FB-C2B2-4E6D-8328-6C49C4C1EFC6}" srcOrd="0" destOrd="0" presId="urn:microsoft.com/office/officeart/2018/2/layout/IconLabelList"/>
    <dgm:cxn modelId="{7A650BD1-7C81-4C27-BD80-A048EEDC66A7}" type="presParOf" srcId="{314DF50F-7C1F-4A64-8745-BD470B404410}" destId="{E40E5B7E-9017-4F70-BDED-29F92B97B006}" srcOrd="1" destOrd="0" presId="urn:microsoft.com/office/officeart/2018/2/layout/IconLabelList"/>
    <dgm:cxn modelId="{43C20869-CE44-45AC-8A69-E939BE87A6C5}" type="presParOf" srcId="{314DF50F-7C1F-4A64-8745-BD470B404410}" destId="{9521E790-E237-491B-A5E6-2254ED1D34F1}" srcOrd="2" destOrd="0" presId="urn:microsoft.com/office/officeart/2018/2/layout/IconLabelList"/>
    <dgm:cxn modelId="{44590DF8-AE09-4139-AE94-FF1760C410DD}" type="presParOf" srcId="{39C58E57-3477-4758-B178-7E2338224421}" destId="{92BB3B15-4DF0-4B7A-8CDA-3BCC6220FD51}" srcOrd="5" destOrd="0" presId="urn:microsoft.com/office/officeart/2018/2/layout/IconLabelList"/>
    <dgm:cxn modelId="{2C68AA4F-3381-43BF-B94F-9727937BF164}" type="presParOf" srcId="{39C58E57-3477-4758-B178-7E2338224421}" destId="{91FDB852-6927-43F0-8577-663A2363F317}" srcOrd="6" destOrd="0" presId="urn:microsoft.com/office/officeart/2018/2/layout/IconLabelList"/>
    <dgm:cxn modelId="{02EDA807-8991-498D-9A30-917FF1305E5B}" type="presParOf" srcId="{91FDB852-6927-43F0-8577-663A2363F317}" destId="{A59DA0F6-2175-442F-ACBC-71D0384FABC0}" srcOrd="0" destOrd="0" presId="urn:microsoft.com/office/officeart/2018/2/layout/IconLabelList"/>
    <dgm:cxn modelId="{E8C5B976-3216-4D51-9045-33E9ABD2C524}" type="presParOf" srcId="{91FDB852-6927-43F0-8577-663A2363F317}" destId="{A96A56E8-8D44-485D-AA29-8535C032D7B0}" srcOrd="1" destOrd="0" presId="urn:microsoft.com/office/officeart/2018/2/layout/IconLabelList"/>
    <dgm:cxn modelId="{506468E7-B236-4CDB-818A-3BA0970445CC}" type="presParOf" srcId="{91FDB852-6927-43F0-8577-663A2363F317}" destId="{739B8D4C-76ED-4FB3-A3F3-026B1AE3B53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791670-CFBA-4F33-916D-8988590EBBCB}"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534404B9-E68D-40F3-85DC-65AED8C0335E}">
      <dgm:prSet custT="1"/>
      <dgm:spPr/>
      <dgm:t>
        <a:bodyPr/>
        <a:lstStyle/>
        <a:p>
          <a:pPr>
            <a:lnSpc>
              <a:spcPts val="1700"/>
            </a:lnSpc>
          </a:pPr>
          <a:r>
            <a:rPr lang="en-GB" sz="1600" dirty="0">
              <a:solidFill>
                <a:srgbClr val="454A52"/>
              </a:solidFill>
              <a:latin typeface="Arial" panose="020B0604020202020204" pitchFamily="34" charset="0"/>
              <a:cs typeface="Arial" panose="020B0604020202020204" pitchFamily="34" charset="0"/>
            </a:rPr>
            <a:t>Flag up problem </a:t>
          </a:r>
          <a:br>
            <a:rPr lang="en-GB" sz="1600" dirty="0">
              <a:solidFill>
                <a:srgbClr val="454A52"/>
              </a:solidFill>
              <a:latin typeface="Arial" panose="020B0604020202020204" pitchFamily="34" charset="0"/>
              <a:cs typeface="Arial" panose="020B0604020202020204" pitchFamily="34" charset="0"/>
            </a:rPr>
          </a:br>
          <a:r>
            <a:rPr lang="en-GB" sz="1600" dirty="0">
              <a:solidFill>
                <a:srgbClr val="454A52"/>
              </a:solidFill>
              <a:latin typeface="Arial" panose="020B0604020202020204" pitchFamily="34" charset="0"/>
              <a:cs typeface="Arial" panose="020B0604020202020204" pitchFamily="34" charset="0"/>
            </a:rPr>
            <a:t>with the sample</a:t>
          </a:r>
          <a:endParaRPr lang="en-US" sz="1600" dirty="0">
            <a:solidFill>
              <a:srgbClr val="454A52"/>
            </a:solidFill>
            <a:latin typeface="Arial" panose="020B0604020202020204" pitchFamily="34" charset="0"/>
            <a:cs typeface="Arial" panose="020B0604020202020204" pitchFamily="34" charset="0"/>
          </a:endParaRPr>
        </a:p>
      </dgm:t>
    </dgm:pt>
    <dgm:pt modelId="{D4BA5E7F-ADFE-4598-8C4A-782E6C21CF43}" type="parTrans" cxnId="{C8D231A7-069F-49A8-9614-27CDC081AB99}">
      <dgm:prSet/>
      <dgm:spPr/>
      <dgm:t>
        <a:bodyPr/>
        <a:lstStyle/>
        <a:p>
          <a:endParaRPr lang="en-US"/>
        </a:p>
      </dgm:t>
    </dgm:pt>
    <dgm:pt modelId="{81EB0D0F-3997-4062-86C7-386A0495FFEC}" type="sibTrans" cxnId="{C8D231A7-069F-49A8-9614-27CDC081AB99}">
      <dgm:prSet/>
      <dgm:spPr/>
      <dgm:t>
        <a:bodyPr/>
        <a:lstStyle/>
        <a:p>
          <a:endParaRPr lang="en-US"/>
        </a:p>
      </dgm:t>
    </dgm:pt>
    <dgm:pt modelId="{02A16F3A-CF7A-48F8-9FAD-7677E2D43D6E}">
      <dgm:prSet custT="1"/>
      <dgm:spPr/>
      <dgm:t>
        <a:bodyPr/>
        <a:lstStyle/>
        <a:p>
          <a:pPr>
            <a:lnSpc>
              <a:spcPts val="1700"/>
            </a:lnSpc>
          </a:pPr>
          <a:r>
            <a:rPr lang="en-GB" sz="1600" dirty="0">
              <a:solidFill>
                <a:srgbClr val="454A52"/>
              </a:solidFill>
              <a:latin typeface="Arial" panose="020B0604020202020204" pitchFamily="34" charset="0"/>
              <a:cs typeface="Arial" panose="020B0604020202020204" pitchFamily="34" charset="0"/>
            </a:rPr>
            <a:t>What are the other </a:t>
          </a:r>
          <a:br>
            <a:rPr lang="en-GB" sz="1600" dirty="0">
              <a:solidFill>
                <a:srgbClr val="454A52"/>
              </a:solidFill>
              <a:latin typeface="Arial" panose="020B0604020202020204" pitchFamily="34" charset="0"/>
              <a:cs typeface="Arial" panose="020B0604020202020204" pitchFamily="34" charset="0"/>
            </a:rPr>
          </a:br>
          <a:r>
            <a:rPr lang="en-GB" sz="1600" dirty="0">
              <a:solidFill>
                <a:srgbClr val="454A52"/>
              </a:solidFill>
              <a:latin typeface="Arial" panose="020B0604020202020204" pitchFamily="34" charset="0"/>
              <a:cs typeface="Arial" panose="020B0604020202020204" pitchFamily="34" charset="0"/>
            </a:rPr>
            <a:t>related samples in the </a:t>
          </a:r>
          <a:br>
            <a:rPr lang="en-GB" sz="1600" dirty="0">
              <a:solidFill>
                <a:srgbClr val="454A52"/>
              </a:solidFill>
              <a:latin typeface="Arial" panose="020B0604020202020204" pitchFamily="34" charset="0"/>
              <a:cs typeface="Arial" panose="020B0604020202020204" pitchFamily="34" charset="0"/>
            </a:rPr>
          </a:br>
          <a:r>
            <a:rPr lang="en-GB" sz="1600" dirty="0">
              <a:solidFill>
                <a:srgbClr val="454A52"/>
              </a:solidFill>
              <a:latin typeface="Arial" panose="020B0604020202020204" pitchFamily="34" charset="0"/>
              <a:cs typeface="Arial" panose="020B0604020202020204" pitchFamily="34" charset="0"/>
            </a:rPr>
            <a:t>case hierarchy?</a:t>
          </a:r>
          <a:endParaRPr lang="en-US" sz="1600" dirty="0">
            <a:solidFill>
              <a:srgbClr val="454A52"/>
            </a:solidFill>
            <a:latin typeface="Arial" panose="020B0604020202020204" pitchFamily="34" charset="0"/>
            <a:cs typeface="Arial" panose="020B0604020202020204" pitchFamily="34" charset="0"/>
          </a:endParaRPr>
        </a:p>
      </dgm:t>
    </dgm:pt>
    <dgm:pt modelId="{9FC23D35-B615-444B-8F6D-30E6F19622B2}" type="parTrans" cxnId="{E035D848-D4EA-4307-B67B-AE7FA2C83736}">
      <dgm:prSet/>
      <dgm:spPr/>
      <dgm:t>
        <a:bodyPr/>
        <a:lstStyle/>
        <a:p>
          <a:endParaRPr lang="en-US"/>
        </a:p>
      </dgm:t>
    </dgm:pt>
    <dgm:pt modelId="{929B8A27-E886-4E3D-B539-757FDF837256}" type="sibTrans" cxnId="{E035D848-D4EA-4307-B67B-AE7FA2C83736}">
      <dgm:prSet/>
      <dgm:spPr/>
      <dgm:t>
        <a:bodyPr/>
        <a:lstStyle/>
        <a:p>
          <a:endParaRPr lang="en-US"/>
        </a:p>
      </dgm:t>
    </dgm:pt>
    <dgm:pt modelId="{C2F0150A-2401-4273-A7FD-2996F5FF054E}">
      <dgm:prSet custT="1"/>
      <dgm:spPr/>
      <dgm:t>
        <a:bodyPr/>
        <a:lstStyle/>
        <a:p>
          <a:pPr>
            <a:lnSpc>
              <a:spcPts val="1700"/>
            </a:lnSpc>
          </a:pPr>
          <a:r>
            <a:rPr lang="en-GB" sz="1600" dirty="0">
              <a:solidFill>
                <a:srgbClr val="454A52"/>
              </a:solidFill>
              <a:latin typeface="Arial" panose="020B0604020202020204" pitchFamily="34" charset="0"/>
              <a:cs typeface="Arial" panose="020B0604020202020204" pitchFamily="34" charset="0"/>
            </a:rPr>
            <a:t>Has this sample been </a:t>
          </a:r>
          <a:br>
            <a:rPr lang="en-GB" sz="1600" dirty="0">
              <a:solidFill>
                <a:srgbClr val="454A52"/>
              </a:solidFill>
              <a:latin typeface="Arial" panose="020B0604020202020204" pitchFamily="34" charset="0"/>
              <a:cs typeface="Arial" panose="020B0604020202020204" pitchFamily="34" charset="0"/>
            </a:rPr>
          </a:br>
          <a:r>
            <a:rPr lang="en-GB" sz="1600" dirty="0">
              <a:solidFill>
                <a:srgbClr val="454A52"/>
              </a:solidFill>
              <a:latin typeface="Arial" panose="020B0604020202020204" pitchFamily="34" charset="0"/>
              <a:cs typeface="Arial" panose="020B0604020202020204" pitchFamily="34" charset="0"/>
            </a:rPr>
            <a:t>flagged before?</a:t>
          </a:r>
          <a:endParaRPr lang="en-US" sz="1600" dirty="0">
            <a:solidFill>
              <a:srgbClr val="454A52"/>
            </a:solidFill>
            <a:latin typeface="Arial" panose="020B0604020202020204" pitchFamily="34" charset="0"/>
            <a:cs typeface="Arial" panose="020B0604020202020204" pitchFamily="34" charset="0"/>
          </a:endParaRPr>
        </a:p>
      </dgm:t>
    </dgm:pt>
    <dgm:pt modelId="{01A33597-846B-4CCC-8BF6-3011FFA2B368}" type="parTrans" cxnId="{08264F45-5196-465E-80F5-B1458022B453}">
      <dgm:prSet/>
      <dgm:spPr/>
      <dgm:t>
        <a:bodyPr/>
        <a:lstStyle/>
        <a:p>
          <a:endParaRPr lang="en-US"/>
        </a:p>
      </dgm:t>
    </dgm:pt>
    <dgm:pt modelId="{F8D2D9AA-B191-4A66-A4E9-27F5335186E2}" type="sibTrans" cxnId="{08264F45-5196-465E-80F5-B1458022B453}">
      <dgm:prSet/>
      <dgm:spPr/>
      <dgm:t>
        <a:bodyPr/>
        <a:lstStyle/>
        <a:p>
          <a:endParaRPr lang="en-US"/>
        </a:p>
      </dgm:t>
    </dgm:pt>
    <dgm:pt modelId="{18EC4410-603E-4304-B21F-DF1CD5582739}" type="pres">
      <dgm:prSet presAssocID="{11791670-CFBA-4F33-916D-8988590EBBCB}" presName="root" presStyleCnt="0">
        <dgm:presLayoutVars>
          <dgm:dir/>
          <dgm:resizeHandles val="exact"/>
        </dgm:presLayoutVars>
      </dgm:prSet>
      <dgm:spPr/>
    </dgm:pt>
    <dgm:pt modelId="{5E1635FC-A991-4997-AE4C-F2EE2DAC8E7C}" type="pres">
      <dgm:prSet presAssocID="{534404B9-E68D-40F3-85DC-65AED8C0335E}" presName="compNode" presStyleCnt="0"/>
      <dgm:spPr/>
    </dgm:pt>
    <dgm:pt modelId="{2F47B21A-B67C-4D2F-B2E5-B00ED88CA0AD}" type="pres">
      <dgm:prSet presAssocID="{534404B9-E68D-40F3-85DC-65AED8C033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g"/>
        </a:ext>
      </dgm:extLst>
    </dgm:pt>
    <dgm:pt modelId="{B6A43A55-1B9C-4400-B92D-3B9FAF5063BA}" type="pres">
      <dgm:prSet presAssocID="{534404B9-E68D-40F3-85DC-65AED8C0335E}" presName="spaceRect" presStyleCnt="0"/>
      <dgm:spPr/>
    </dgm:pt>
    <dgm:pt modelId="{51D63DAF-36AC-4466-8663-48D36DE986A3}" type="pres">
      <dgm:prSet presAssocID="{534404B9-E68D-40F3-85DC-65AED8C0335E}" presName="textRect" presStyleLbl="revTx" presStyleIdx="0" presStyleCnt="3">
        <dgm:presLayoutVars>
          <dgm:chMax val="1"/>
          <dgm:chPref val="1"/>
        </dgm:presLayoutVars>
      </dgm:prSet>
      <dgm:spPr/>
    </dgm:pt>
    <dgm:pt modelId="{E82CB2B3-6157-44AC-9300-2AE7533DA59E}" type="pres">
      <dgm:prSet presAssocID="{81EB0D0F-3997-4062-86C7-386A0495FFEC}" presName="sibTrans" presStyleCnt="0"/>
      <dgm:spPr/>
    </dgm:pt>
    <dgm:pt modelId="{F87D9371-F079-4D23-BE9D-2F35E48BA8E0}" type="pres">
      <dgm:prSet presAssocID="{02A16F3A-CF7A-48F8-9FAD-7677E2D43D6E}" presName="compNode" presStyleCnt="0"/>
      <dgm:spPr/>
    </dgm:pt>
    <dgm:pt modelId="{6D635ABB-62B9-42B7-B670-59A463ADD126}" type="pres">
      <dgm:prSet presAssocID="{02A16F3A-CF7A-48F8-9FAD-7677E2D43D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9620876A-B906-4EE8-97EA-E8248AA79042}" type="pres">
      <dgm:prSet presAssocID="{02A16F3A-CF7A-48F8-9FAD-7677E2D43D6E}" presName="spaceRect" presStyleCnt="0"/>
      <dgm:spPr/>
    </dgm:pt>
    <dgm:pt modelId="{F2879A7F-A7C2-4203-8C52-6CF448DC2B9E}" type="pres">
      <dgm:prSet presAssocID="{02A16F3A-CF7A-48F8-9FAD-7677E2D43D6E}" presName="textRect" presStyleLbl="revTx" presStyleIdx="1" presStyleCnt="3">
        <dgm:presLayoutVars>
          <dgm:chMax val="1"/>
          <dgm:chPref val="1"/>
        </dgm:presLayoutVars>
      </dgm:prSet>
      <dgm:spPr/>
    </dgm:pt>
    <dgm:pt modelId="{010E3047-D5DF-4460-BC74-EFF1790C1424}" type="pres">
      <dgm:prSet presAssocID="{929B8A27-E886-4E3D-B539-757FDF837256}" presName="sibTrans" presStyleCnt="0"/>
      <dgm:spPr/>
    </dgm:pt>
    <dgm:pt modelId="{58BB2128-BFC4-4544-97F3-C03298E3D3A9}" type="pres">
      <dgm:prSet presAssocID="{C2F0150A-2401-4273-A7FD-2996F5FF054E}" presName="compNode" presStyleCnt="0"/>
      <dgm:spPr/>
    </dgm:pt>
    <dgm:pt modelId="{86E80F0E-2DD6-4CC0-85CF-4E9D96C96872}" type="pres">
      <dgm:prSet presAssocID="{C2F0150A-2401-4273-A7FD-2996F5FF05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8DC4443E-D9D6-4558-92E8-16DD16B4CB52}" type="pres">
      <dgm:prSet presAssocID="{C2F0150A-2401-4273-A7FD-2996F5FF054E}" presName="spaceRect" presStyleCnt="0"/>
      <dgm:spPr/>
    </dgm:pt>
    <dgm:pt modelId="{C7C92B3D-60BD-4469-95BD-0B04A4859F56}" type="pres">
      <dgm:prSet presAssocID="{C2F0150A-2401-4273-A7FD-2996F5FF054E}" presName="textRect" presStyleLbl="revTx" presStyleIdx="2" presStyleCnt="3">
        <dgm:presLayoutVars>
          <dgm:chMax val="1"/>
          <dgm:chPref val="1"/>
        </dgm:presLayoutVars>
      </dgm:prSet>
      <dgm:spPr/>
    </dgm:pt>
  </dgm:ptLst>
  <dgm:cxnLst>
    <dgm:cxn modelId="{1C769727-D4A9-497F-8376-1E26BCD16B3E}" type="presOf" srcId="{C2F0150A-2401-4273-A7FD-2996F5FF054E}" destId="{C7C92B3D-60BD-4469-95BD-0B04A4859F56}" srcOrd="0" destOrd="0" presId="urn:microsoft.com/office/officeart/2018/2/layout/IconLabelList"/>
    <dgm:cxn modelId="{08264F45-5196-465E-80F5-B1458022B453}" srcId="{11791670-CFBA-4F33-916D-8988590EBBCB}" destId="{C2F0150A-2401-4273-A7FD-2996F5FF054E}" srcOrd="2" destOrd="0" parTransId="{01A33597-846B-4CCC-8BF6-3011FFA2B368}" sibTransId="{F8D2D9AA-B191-4A66-A4E9-27F5335186E2}"/>
    <dgm:cxn modelId="{E035D848-D4EA-4307-B67B-AE7FA2C83736}" srcId="{11791670-CFBA-4F33-916D-8988590EBBCB}" destId="{02A16F3A-CF7A-48F8-9FAD-7677E2D43D6E}" srcOrd="1" destOrd="0" parTransId="{9FC23D35-B615-444B-8F6D-30E6F19622B2}" sibTransId="{929B8A27-E886-4E3D-B539-757FDF837256}"/>
    <dgm:cxn modelId="{4EBB5554-1F7A-45DF-9212-1C17E825F2A4}" type="presOf" srcId="{11791670-CFBA-4F33-916D-8988590EBBCB}" destId="{18EC4410-603E-4304-B21F-DF1CD5582739}" srcOrd="0" destOrd="0" presId="urn:microsoft.com/office/officeart/2018/2/layout/IconLabelList"/>
    <dgm:cxn modelId="{FF5DAF87-C210-4930-9C57-25F7A145226A}" type="presOf" srcId="{02A16F3A-CF7A-48F8-9FAD-7677E2D43D6E}" destId="{F2879A7F-A7C2-4203-8C52-6CF448DC2B9E}" srcOrd="0" destOrd="0" presId="urn:microsoft.com/office/officeart/2018/2/layout/IconLabelList"/>
    <dgm:cxn modelId="{C8D231A7-069F-49A8-9614-27CDC081AB99}" srcId="{11791670-CFBA-4F33-916D-8988590EBBCB}" destId="{534404B9-E68D-40F3-85DC-65AED8C0335E}" srcOrd="0" destOrd="0" parTransId="{D4BA5E7F-ADFE-4598-8C4A-782E6C21CF43}" sibTransId="{81EB0D0F-3997-4062-86C7-386A0495FFEC}"/>
    <dgm:cxn modelId="{172183E1-88D7-4E47-9D0F-3694A1099442}" type="presOf" srcId="{534404B9-E68D-40F3-85DC-65AED8C0335E}" destId="{51D63DAF-36AC-4466-8663-48D36DE986A3}" srcOrd="0" destOrd="0" presId="urn:microsoft.com/office/officeart/2018/2/layout/IconLabelList"/>
    <dgm:cxn modelId="{77DDCF41-EE7B-426F-A6A9-4878AD70E3BE}" type="presParOf" srcId="{18EC4410-603E-4304-B21F-DF1CD5582739}" destId="{5E1635FC-A991-4997-AE4C-F2EE2DAC8E7C}" srcOrd="0" destOrd="0" presId="urn:microsoft.com/office/officeart/2018/2/layout/IconLabelList"/>
    <dgm:cxn modelId="{A33BF448-89E2-4237-8943-F2B60BD0EE27}" type="presParOf" srcId="{5E1635FC-A991-4997-AE4C-F2EE2DAC8E7C}" destId="{2F47B21A-B67C-4D2F-B2E5-B00ED88CA0AD}" srcOrd="0" destOrd="0" presId="urn:microsoft.com/office/officeart/2018/2/layout/IconLabelList"/>
    <dgm:cxn modelId="{7A8ACF7B-AF22-4C53-8A62-347ACD2591EC}" type="presParOf" srcId="{5E1635FC-A991-4997-AE4C-F2EE2DAC8E7C}" destId="{B6A43A55-1B9C-4400-B92D-3B9FAF5063BA}" srcOrd="1" destOrd="0" presId="urn:microsoft.com/office/officeart/2018/2/layout/IconLabelList"/>
    <dgm:cxn modelId="{487AA783-FE68-4179-8C77-8576B3BBFC8C}" type="presParOf" srcId="{5E1635FC-A991-4997-AE4C-F2EE2DAC8E7C}" destId="{51D63DAF-36AC-4466-8663-48D36DE986A3}" srcOrd="2" destOrd="0" presId="urn:microsoft.com/office/officeart/2018/2/layout/IconLabelList"/>
    <dgm:cxn modelId="{7E4CAE77-EC8D-4909-81C5-CA1FCBF43B00}" type="presParOf" srcId="{18EC4410-603E-4304-B21F-DF1CD5582739}" destId="{E82CB2B3-6157-44AC-9300-2AE7533DA59E}" srcOrd="1" destOrd="0" presId="urn:microsoft.com/office/officeart/2018/2/layout/IconLabelList"/>
    <dgm:cxn modelId="{A8AD7856-6E50-48D7-859E-21A4171055BA}" type="presParOf" srcId="{18EC4410-603E-4304-B21F-DF1CD5582739}" destId="{F87D9371-F079-4D23-BE9D-2F35E48BA8E0}" srcOrd="2" destOrd="0" presId="urn:microsoft.com/office/officeart/2018/2/layout/IconLabelList"/>
    <dgm:cxn modelId="{A7235FB3-B4C2-4B58-AD53-9353115910A9}" type="presParOf" srcId="{F87D9371-F079-4D23-BE9D-2F35E48BA8E0}" destId="{6D635ABB-62B9-42B7-B670-59A463ADD126}" srcOrd="0" destOrd="0" presId="urn:microsoft.com/office/officeart/2018/2/layout/IconLabelList"/>
    <dgm:cxn modelId="{777ABCEF-EDBC-4250-BE8C-97740E529BA3}" type="presParOf" srcId="{F87D9371-F079-4D23-BE9D-2F35E48BA8E0}" destId="{9620876A-B906-4EE8-97EA-E8248AA79042}" srcOrd="1" destOrd="0" presId="urn:microsoft.com/office/officeart/2018/2/layout/IconLabelList"/>
    <dgm:cxn modelId="{03ED92F2-B2B0-4E4A-9466-1D6653A35E27}" type="presParOf" srcId="{F87D9371-F079-4D23-BE9D-2F35E48BA8E0}" destId="{F2879A7F-A7C2-4203-8C52-6CF448DC2B9E}" srcOrd="2" destOrd="0" presId="urn:microsoft.com/office/officeart/2018/2/layout/IconLabelList"/>
    <dgm:cxn modelId="{73351EFD-8CD0-4BD4-8863-1B197C48B812}" type="presParOf" srcId="{18EC4410-603E-4304-B21F-DF1CD5582739}" destId="{010E3047-D5DF-4460-BC74-EFF1790C1424}" srcOrd="3" destOrd="0" presId="urn:microsoft.com/office/officeart/2018/2/layout/IconLabelList"/>
    <dgm:cxn modelId="{555ED0F8-AC55-4EFB-B408-45FE7B857A7B}" type="presParOf" srcId="{18EC4410-603E-4304-B21F-DF1CD5582739}" destId="{58BB2128-BFC4-4544-97F3-C03298E3D3A9}" srcOrd="4" destOrd="0" presId="urn:microsoft.com/office/officeart/2018/2/layout/IconLabelList"/>
    <dgm:cxn modelId="{CF9F2DAE-C9B7-4E93-85F1-5092BCCA9E08}" type="presParOf" srcId="{58BB2128-BFC4-4544-97F3-C03298E3D3A9}" destId="{86E80F0E-2DD6-4CC0-85CF-4E9D96C96872}" srcOrd="0" destOrd="0" presId="urn:microsoft.com/office/officeart/2018/2/layout/IconLabelList"/>
    <dgm:cxn modelId="{2E1B16DC-109B-404F-AFAD-E5931DF5AD64}" type="presParOf" srcId="{58BB2128-BFC4-4544-97F3-C03298E3D3A9}" destId="{8DC4443E-D9D6-4558-92E8-16DD16B4CB52}" srcOrd="1" destOrd="0" presId="urn:microsoft.com/office/officeart/2018/2/layout/IconLabelList"/>
    <dgm:cxn modelId="{C67E61D2-AA4B-47B1-BC4D-37FADAFBD415}" type="presParOf" srcId="{58BB2128-BFC4-4544-97F3-C03298E3D3A9}" destId="{C7C92B3D-60BD-4469-95BD-0B04A4859F5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09D59C-B5E2-4BAF-8E6C-D84FE97FD33E}" type="doc">
      <dgm:prSet loTypeId="urn:microsoft.com/office/officeart/2018/2/layout/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F2785F3-4B18-4501-B9E3-C11B99D66B17}">
      <dgm:prSet custT="1"/>
      <dgm:spPr/>
      <dgm:t>
        <a:bodyPr/>
        <a:lstStyle/>
        <a:p>
          <a:pPr algn="ctr">
            <a:lnSpc>
              <a:spcPct val="100000"/>
            </a:lnSpc>
            <a:defRPr b="1"/>
          </a:pPr>
          <a:r>
            <a:rPr lang="en-GB" sz="1800" b="0" dirty="0">
              <a:solidFill>
                <a:srgbClr val="454A52"/>
              </a:solidFill>
              <a:latin typeface="Arial" panose="020B0604020202020204" pitchFamily="34" charset="0"/>
              <a:cs typeface="Arial" panose="020B0604020202020204" pitchFamily="34" charset="0"/>
            </a:rPr>
            <a:t>Horizontally and </a:t>
          </a:r>
          <a:br>
            <a:rPr lang="en-GB" sz="1800" b="0" dirty="0">
              <a:solidFill>
                <a:srgbClr val="454A52"/>
              </a:solidFill>
              <a:latin typeface="Arial" panose="020B0604020202020204" pitchFamily="34" charset="0"/>
              <a:cs typeface="Arial" panose="020B0604020202020204" pitchFamily="34" charset="0"/>
            </a:rPr>
          </a:br>
          <a:r>
            <a:rPr lang="en-GB" sz="1800" b="0" dirty="0">
              <a:solidFill>
                <a:srgbClr val="454A52"/>
              </a:solidFill>
              <a:latin typeface="Arial" panose="020B0604020202020204" pitchFamily="34" charset="0"/>
              <a:cs typeface="Arial" panose="020B0604020202020204" pitchFamily="34" charset="0"/>
            </a:rPr>
            <a:t>vertically</a:t>
          </a:r>
          <a:endParaRPr lang="en-US" sz="1800" b="0" dirty="0">
            <a:solidFill>
              <a:srgbClr val="454A52"/>
            </a:solidFill>
            <a:latin typeface="Arial" panose="020B0604020202020204" pitchFamily="34" charset="0"/>
            <a:cs typeface="Arial" panose="020B0604020202020204" pitchFamily="34" charset="0"/>
          </a:endParaRPr>
        </a:p>
      </dgm:t>
    </dgm:pt>
    <dgm:pt modelId="{E6FA4692-9201-44F1-A37D-FDFDA36455F4}" type="parTrans" cxnId="{E20DFAFC-CA45-418A-B4EE-9DB45AA302DC}">
      <dgm:prSet/>
      <dgm:spPr/>
      <dgm:t>
        <a:bodyPr/>
        <a:lstStyle/>
        <a:p>
          <a:endParaRPr lang="en-US"/>
        </a:p>
      </dgm:t>
    </dgm:pt>
    <dgm:pt modelId="{820F1C90-6C3B-42B4-9AD4-14D0372530CB}" type="sibTrans" cxnId="{E20DFAFC-CA45-418A-B4EE-9DB45AA302DC}">
      <dgm:prSet/>
      <dgm:spPr/>
      <dgm:t>
        <a:bodyPr/>
        <a:lstStyle/>
        <a:p>
          <a:endParaRPr lang="en-US"/>
        </a:p>
      </dgm:t>
    </dgm:pt>
    <dgm:pt modelId="{14124A8C-992D-4F37-AA82-EC6EC8CB6D07}">
      <dgm:prSet custT="1"/>
      <dgm:spPr/>
      <dgm:t>
        <a:bodyPr/>
        <a:lstStyle/>
        <a:p>
          <a:pPr algn="ctr">
            <a:lnSpc>
              <a:spcPct val="100000"/>
            </a:lnSpc>
            <a:defRPr b="1"/>
          </a:pPr>
          <a:r>
            <a:rPr lang="en-GB" sz="1800" b="0" i="0" dirty="0">
              <a:solidFill>
                <a:srgbClr val="454A52"/>
              </a:solidFill>
              <a:latin typeface="Arial" panose="020B0604020202020204" pitchFamily="34" charset="0"/>
              <a:cs typeface="Arial" panose="020B0604020202020204" pitchFamily="34" charset="0"/>
            </a:rPr>
            <a:t>Realistic </a:t>
          </a:r>
          <a:br>
            <a:rPr lang="en-GB" sz="1800" b="0" i="0" dirty="0">
              <a:solidFill>
                <a:srgbClr val="454A52"/>
              </a:solidFill>
              <a:latin typeface="Arial" panose="020B0604020202020204" pitchFamily="34" charset="0"/>
              <a:cs typeface="Arial" panose="020B0604020202020204" pitchFamily="34" charset="0"/>
            </a:rPr>
          </a:br>
          <a:r>
            <a:rPr lang="en-GB" sz="1800" b="0" i="0" dirty="0">
              <a:solidFill>
                <a:srgbClr val="454A52"/>
              </a:solidFill>
              <a:latin typeface="Arial" panose="020B0604020202020204" pitchFamily="34" charset="0"/>
              <a:cs typeface="Arial" panose="020B0604020202020204" pitchFamily="34" charset="0"/>
            </a:rPr>
            <a:t>user paths</a:t>
          </a:r>
          <a:endParaRPr lang="en-US" sz="1800" b="0" i="0" dirty="0">
            <a:solidFill>
              <a:srgbClr val="454A52"/>
            </a:solidFill>
            <a:latin typeface="Arial" panose="020B0604020202020204" pitchFamily="34" charset="0"/>
            <a:cs typeface="Arial" panose="020B0604020202020204" pitchFamily="34" charset="0"/>
          </a:endParaRPr>
        </a:p>
      </dgm:t>
    </dgm:pt>
    <dgm:pt modelId="{A188103D-4A33-4483-989B-3494861D76F3}" type="parTrans" cxnId="{F174999C-3EAF-49BC-8332-B68158ACB3D2}">
      <dgm:prSet/>
      <dgm:spPr/>
      <dgm:t>
        <a:bodyPr/>
        <a:lstStyle/>
        <a:p>
          <a:endParaRPr lang="en-US"/>
        </a:p>
      </dgm:t>
    </dgm:pt>
    <dgm:pt modelId="{9B6096FA-E2EB-460F-80AF-83A03D11AF91}" type="sibTrans" cxnId="{F174999C-3EAF-49BC-8332-B68158ACB3D2}">
      <dgm:prSet/>
      <dgm:spPr/>
      <dgm:t>
        <a:bodyPr/>
        <a:lstStyle/>
        <a:p>
          <a:endParaRPr lang="en-US"/>
        </a:p>
      </dgm:t>
    </dgm:pt>
    <dgm:pt modelId="{3E6F45D6-2779-41FC-832E-E0F281FB1893}">
      <dgm:prSet custT="1"/>
      <dgm:spPr/>
      <dgm:t>
        <a:bodyPr/>
        <a:lstStyle/>
        <a:p>
          <a:pPr algn="ctr">
            <a:lnSpc>
              <a:spcPct val="100000"/>
            </a:lnSpc>
            <a:defRPr b="1"/>
          </a:pPr>
          <a:r>
            <a:rPr lang="en-GB" sz="1800" b="0" dirty="0">
              <a:solidFill>
                <a:srgbClr val="454A52"/>
              </a:solidFill>
              <a:latin typeface="Arial" panose="020B0604020202020204" pitchFamily="34" charset="0"/>
              <a:cs typeface="Arial" panose="020B0604020202020204" pitchFamily="34" charset="0"/>
            </a:rPr>
            <a:t>Use </a:t>
          </a:r>
          <a:r>
            <a:rPr lang="en-GB" sz="1800" b="0" dirty="0" err="1">
              <a:solidFill>
                <a:srgbClr val="454A52"/>
              </a:solidFill>
              <a:latin typeface="Arial" panose="020B0604020202020204" pitchFamily="34" charset="0"/>
              <a:cs typeface="Arial" panose="020B0604020202020204" pitchFamily="34" charset="0"/>
            </a:rPr>
            <a:t>profvis</a:t>
          </a:r>
          <a:r>
            <a:rPr lang="en-GB" sz="1800" b="0" dirty="0">
              <a:solidFill>
                <a:srgbClr val="454A52"/>
              </a:solidFill>
              <a:latin typeface="Arial" panose="020B0604020202020204" pitchFamily="34" charset="0"/>
              <a:cs typeface="Arial" panose="020B0604020202020204" pitchFamily="34" charset="0"/>
            </a:rPr>
            <a:t> and </a:t>
          </a:r>
          <a:br>
            <a:rPr lang="en-GB" sz="1800" b="0" dirty="0">
              <a:solidFill>
                <a:srgbClr val="454A52"/>
              </a:solidFill>
              <a:latin typeface="Arial" panose="020B0604020202020204" pitchFamily="34" charset="0"/>
              <a:cs typeface="Arial" panose="020B0604020202020204" pitchFamily="34" charset="0"/>
            </a:rPr>
          </a:br>
          <a:r>
            <a:rPr lang="en-GB" sz="1800" b="0" dirty="0" err="1">
              <a:solidFill>
                <a:srgbClr val="454A52"/>
              </a:solidFill>
              <a:latin typeface="Arial" panose="020B0604020202020204" pitchFamily="34" charset="0"/>
              <a:cs typeface="Arial" panose="020B0604020202020204" pitchFamily="34" charset="0"/>
            </a:rPr>
            <a:t>shinyloadtest</a:t>
          </a:r>
          <a:endParaRPr lang="en-US" sz="1800" b="0" dirty="0">
            <a:solidFill>
              <a:srgbClr val="454A52"/>
            </a:solidFill>
            <a:latin typeface="Arial" panose="020B0604020202020204" pitchFamily="34" charset="0"/>
            <a:cs typeface="Arial" panose="020B0604020202020204" pitchFamily="34" charset="0"/>
          </a:endParaRPr>
        </a:p>
      </dgm:t>
    </dgm:pt>
    <dgm:pt modelId="{A29D4A7D-A4D2-44D8-B9D1-D391263A3035}" type="parTrans" cxnId="{AE975C95-A690-4877-AF5E-FAF719DCF15A}">
      <dgm:prSet/>
      <dgm:spPr/>
      <dgm:t>
        <a:bodyPr/>
        <a:lstStyle/>
        <a:p>
          <a:endParaRPr lang="en-US"/>
        </a:p>
      </dgm:t>
    </dgm:pt>
    <dgm:pt modelId="{B4A9311B-B47C-4AA4-A9A0-0F77F55EF3AD}" type="sibTrans" cxnId="{AE975C95-A690-4877-AF5E-FAF719DCF15A}">
      <dgm:prSet/>
      <dgm:spPr/>
      <dgm:t>
        <a:bodyPr/>
        <a:lstStyle/>
        <a:p>
          <a:endParaRPr lang="en-US"/>
        </a:p>
      </dgm:t>
    </dgm:pt>
    <dgm:pt modelId="{5507C692-5ACA-4546-81B2-201CB74D0A9D}" type="pres">
      <dgm:prSet presAssocID="{4409D59C-B5E2-4BAF-8E6C-D84FE97FD33E}" presName="root" presStyleCnt="0">
        <dgm:presLayoutVars>
          <dgm:dir/>
          <dgm:resizeHandles val="exact"/>
        </dgm:presLayoutVars>
      </dgm:prSet>
      <dgm:spPr/>
    </dgm:pt>
    <dgm:pt modelId="{217B2C96-3A13-4F54-B627-EADFF0680340}" type="pres">
      <dgm:prSet presAssocID="{9F2785F3-4B18-4501-B9E3-C11B99D66B17}" presName="compNode" presStyleCnt="0"/>
      <dgm:spPr/>
    </dgm:pt>
    <dgm:pt modelId="{935E0ED5-C0A6-4CF1-9338-50D0F91B22DE}" type="pres">
      <dgm:prSet presAssocID="{9F2785F3-4B18-4501-B9E3-C11B99D66B17}" presName="iconRect" presStyleLbl="node1" presStyleIdx="0" presStyleCnt="3" custLinFactNeighborX="97548" custLinFactNeighborY="25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91791F9-57F4-43C5-99BE-6FD757578199}" type="pres">
      <dgm:prSet presAssocID="{9F2785F3-4B18-4501-B9E3-C11B99D66B17}" presName="iconSpace" presStyleCnt="0"/>
      <dgm:spPr/>
    </dgm:pt>
    <dgm:pt modelId="{D598D060-588E-4F19-B446-ABCE9FAA1A24}" type="pres">
      <dgm:prSet presAssocID="{9F2785F3-4B18-4501-B9E3-C11B99D66B17}" presName="parTx" presStyleLbl="revTx" presStyleIdx="0" presStyleCnt="6" custLinFactNeighborY="55910">
        <dgm:presLayoutVars>
          <dgm:chMax val="0"/>
          <dgm:chPref val="0"/>
        </dgm:presLayoutVars>
      </dgm:prSet>
      <dgm:spPr/>
    </dgm:pt>
    <dgm:pt modelId="{54A75E0C-ADAB-422E-91F9-982A4D003FB7}" type="pres">
      <dgm:prSet presAssocID="{9F2785F3-4B18-4501-B9E3-C11B99D66B17}" presName="txSpace" presStyleCnt="0"/>
      <dgm:spPr/>
    </dgm:pt>
    <dgm:pt modelId="{6DE5826B-5A18-427A-AC7C-A19B45B89D30}" type="pres">
      <dgm:prSet presAssocID="{9F2785F3-4B18-4501-B9E3-C11B99D66B17}" presName="desTx" presStyleLbl="revTx" presStyleIdx="1" presStyleCnt="6">
        <dgm:presLayoutVars/>
      </dgm:prSet>
      <dgm:spPr/>
    </dgm:pt>
    <dgm:pt modelId="{4399890A-24D8-43DF-B4A0-439954B6722E}" type="pres">
      <dgm:prSet presAssocID="{820F1C90-6C3B-42B4-9AD4-14D0372530CB}" presName="sibTrans" presStyleCnt="0"/>
      <dgm:spPr/>
    </dgm:pt>
    <dgm:pt modelId="{5033A174-D4B7-4FB3-B69F-445F898A21C3}" type="pres">
      <dgm:prSet presAssocID="{14124A8C-992D-4F37-AA82-EC6EC8CB6D07}" presName="compNode" presStyleCnt="0"/>
      <dgm:spPr/>
    </dgm:pt>
    <dgm:pt modelId="{CA280651-E405-404D-8B25-0BCA734EA3A8}" type="pres">
      <dgm:prSet presAssocID="{14124A8C-992D-4F37-AA82-EC6EC8CB6D07}" presName="iconRect" presStyleLbl="node1" presStyleIdx="1" presStyleCnt="3" custLinFactNeighborX="9285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4581118-AE4E-4889-8EAA-C8E518543891}" type="pres">
      <dgm:prSet presAssocID="{14124A8C-992D-4F37-AA82-EC6EC8CB6D07}" presName="iconSpace" presStyleCnt="0"/>
      <dgm:spPr/>
    </dgm:pt>
    <dgm:pt modelId="{2B7AD112-6FFD-48F7-ADCC-4907D6A2B0A6}" type="pres">
      <dgm:prSet presAssocID="{14124A8C-992D-4F37-AA82-EC6EC8CB6D07}" presName="parTx" presStyleLbl="revTx" presStyleIdx="2" presStyleCnt="6" custLinFactNeighborY="55910">
        <dgm:presLayoutVars>
          <dgm:chMax val="0"/>
          <dgm:chPref val="0"/>
        </dgm:presLayoutVars>
      </dgm:prSet>
      <dgm:spPr/>
    </dgm:pt>
    <dgm:pt modelId="{DD265210-86C1-4A91-8853-062341107EA6}" type="pres">
      <dgm:prSet presAssocID="{14124A8C-992D-4F37-AA82-EC6EC8CB6D07}" presName="txSpace" presStyleCnt="0"/>
      <dgm:spPr/>
    </dgm:pt>
    <dgm:pt modelId="{A6D528A9-A573-432E-A879-FFD64DE1C67C}" type="pres">
      <dgm:prSet presAssocID="{14124A8C-992D-4F37-AA82-EC6EC8CB6D07}" presName="desTx" presStyleLbl="revTx" presStyleIdx="3" presStyleCnt="6">
        <dgm:presLayoutVars/>
      </dgm:prSet>
      <dgm:spPr/>
    </dgm:pt>
    <dgm:pt modelId="{D5D4F6DF-CA6C-4D29-8CA3-4A247A586953}" type="pres">
      <dgm:prSet presAssocID="{9B6096FA-E2EB-460F-80AF-83A03D11AF91}" presName="sibTrans" presStyleCnt="0"/>
      <dgm:spPr/>
    </dgm:pt>
    <dgm:pt modelId="{7F96A3FE-9421-425E-9C85-23A89D195C9D}" type="pres">
      <dgm:prSet presAssocID="{3E6F45D6-2779-41FC-832E-E0F281FB1893}" presName="compNode" presStyleCnt="0"/>
      <dgm:spPr/>
    </dgm:pt>
    <dgm:pt modelId="{2CD2CB1A-8583-42A6-949B-31EFBA35FC10}" type="pres">
      <dgm:prSet presAssocID="{3E6F45D6-2779-41FC-832E-E0F281FB1893}" presName="iconRect" presStyleLbl="node1" presStyleIdx="2" presStyleCnt="3" custLinFactNeighborX="90703" custLinFactNeighborY="59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8D34C4A-4A56-4CB8-8657-5D3894FFED28}" type="pres">
      <dgm:prSet presAssocID="{3E6F45D6-2779-41FC-832E-E0F281FB1893}" presName="iconSpace" presStyleCnt="0"/>
      <dgm:spPr/>
    </dgm:pt>
    <dgm:pt modelId="{9CB5F8BF-C026-4027-9AF6-B918AB41E179}" type="pres">
      <dgm:prSet presAssocID="{3E6F45D6-2779-41FC-832E-E0F281FB1893}" presName="parTx" presStyleLbl="revTx" presStyleIdx="4" presStyleCnt="6" custLinFactNeighborY="55910">
        <dgm:presLayoutVars>
          <dgm:chMax val="0"/>
          <dgm:chPref val="0"/>
        </dgm:presLayoutVars>
      </dgm:prSet>
      <dgm:spPr/>
    </dgm:pt>
    <dgm:pt modelId="{11FB9305-C258-4E66-ABCA-461F28B60A56}" type="pres">
      <dgm:prSet presAssocID="{3E6F45D6-2779-41FC-832E-E0F281FB1893}" presName="txSpace" presStyleCnt="0"/>
      <dgm:spPr/>
    </dgm:pt>
    <dgm:pt modelId="{ED2C08D4-C509-457E-8441-835AB36F647F}" type="pres">
      <dgm:prSet presAssocID="{3E6F45D6-2779-41FC-832E-E0F281FB1893}" presName="desTx" presStyleLbl="revTx" presStyleIdx="5" presStyleCnt="6">
        <dgm:presLayoutVars/>
      </dgm:prSet>
      <dgm:spPr/>
    </dgm:pt>
  </dgm:ptLst>
  <dgm:cxnLst>
    <dgm:cxn modelId="{F594542F-AC01-4917-A67D-5F4DE49BA129}" type="presOf" srcId="{14124A8C-992D-4F37-AA82-EC6EC8CB6D07}" destId="{2B7AD112-6FFD-48F7-ADCC-4907D6A2B0A6}" srcOrd="0" destOrd="0" presId="urn:microsoft.com/office/officeart/2018/2/layout/IconLabelDescriptionList"/>
    <dgm:cxn modelId="{69E5B732-9CF0-4498-99AF-8A12599E6AA6}" type="presOf" srcId="{3E6F45D6-2779-41FC-832E-E0F281FB1893}" destId="{9CB5F8BF-C026-4027-9AF6-B918AB41E179}" srcOrd="0" destOrd="0" presId="urn:microsoft.com/office/officeart/2018/2/layout/IconLabelDescriptionList"/>
    <dgm:cxn modelId="{AE975C95-A690-4877-AF5E-FAF719DCF15A}" srcId="{4409D59C-B5E2-4BAF-8E6C-D84FE97FD33E}" destId="{3E6F45D6-2779-41FC-832E-E0F281FB1893}" srcOrd="2" destOrd="0" parTransId="{A29D4A7D-A4D2-44D8-B9D1-D391263A3035}" sibTransId="{B4A9311B-B47C-4AA4-A9A0-0F77F55EF3AD}"/>
    <dgm:cxn modelId="{F174999C-3EAF-49BC-8332-B68158ACB3D2}" srcId="{4409D59C-B5E2-4BAF-8E6C-D84FE97FD33E}" destId="{14124A8C-992D-4F37-AA82-EC6EC8CB6D07}" srcOrd="1" destOrd="0" parTransId="{A188103D-4A33-4483-989B-3494861D76F3}" sibTransId="{9B6096FA-E2EB-460F-80AF-83A03D11AF91}"/>
    <dgm:cxn modelId="{341A66BE-7ECB-463E-A906-6B456B362ABF}" type="presOf" srcId="{4409D59C-B5E2-4BAF-8E6C-D84FE97FD33E}" destId="{5507C692-5ACA-4546-81B2-201CB74D0A9D}" srcOrd="0" destOrd="0" presId="urn:microsoft.com/office/officeart/2018/2/layout/IconLabelDescriptionList"/>
    <dgm:cxn modelId="{A0E4B5C5-3B6B-47A9-8A9A-C0FA748CCB03}" type="presOf" srcId="{9F2785F3-4B18-4501-B9E3-C11B99D66B17}" destId="{D598D060-588E-4F19-B446-ABCE9FAA1A24}" srcOrd="0" destOrd="0" presId="urn:microsoft.com/office/officeart/2018/2/layout/IconLabelDescriptionList"/>
    <dgm:cxn modelId="{E20DFAFC-CA45-418A-B4EE-9DB45AA302DC}" srcId="{4409D59C-B5E2-4BAF-8E6C-D84FE97FD33E}" destId="{9F2785F3-4B18-4501-B9E3-C11B99D66B17}" srcOrd="0" destOrd="0" parTransId="{E6FA4692-9201-44F1-A37D-FDFDA36455F4}" sibTransId="{820F1C90-6C3B-42B4-9AD4-14D0372530CB}"/>
    <dgm:cxn modelId="{0D026847-7EFC-46F8-994A-E321A9898AE2}" type="presParOf" srcId="{5507C692-5ACA-4546-81B2-201CB74D0A9D}" destId="{217B2C96-3A13-4F54-B627-EADFF0680340}" srcOrd="0" destOrd="0" presId="urn:microsoft.com/office/officeart/2018/2/layout/IconLabelDescriptionList"/>
    <dgm:cxn modelId="{DFBCBE8A-92DB-4144-B94A-0AF4F61E20A9}" type="presParOf" srcId="{217B2C96-3A13-4F54-B627-EADFF0680340}" destId="{935E0ED5-C0A6-4CF1-9338-50D0F91B22DE}" srcOrd="0" destOrd="0" presId="urn:microsoft.com/office/officeart/2018/2/layout/IconLabelDescriptionList"/>
    <dgm:cxn modelId="{53218D30-A770-4E8F-9D0C-6CAFCE23C6E8}" type="presParOf" srcId="{217B2C96-3A13-4F54-B627-EADFF0680340}" destId="{791791F9-57F4-43C5-99BE-6FD757578199}" srcOrd="1" destOrd="0" presId="urn:microsoft.com/office/officeart/2018/2/layout/IconLabelDescriptionList"/>
    <dgm:cxn modelId="{A782FD40-49B8-41F0-8A9F-10C82441FCD5}" type="presParOf" srcId="{217B2C96-3A13-4F54-B627-EADFF0680340}" destId="{D598D060-588E-4F19-B446-ABCE9FAA1A24}" srcOrd="2" destOrd="0" presId="urn:microsoft.com/office/officeart/2018/2/layout/IconLabelDescriptionList"/>
    <dgm:cxn modelId="{6E77A524-B10E-4893-B99C-BDA6DBB9712C}" type="presParOf" srcId="{217B2C96-3A13-4F54-B627-EADFF0680340}" destId="{54A75E0C-ADAB-422E-91F9-982A4D003FB7}" srcOrd="3" destOrd="0" presId="urn:microsoft.com/office/officeart/2018/2/layout/IconLabelDescriptionList"/>
    <dgm:cxn modelId="{22AC2CED-3C41-46FB-A6DC-EA86D0774701}" type="presParOf" srcId="{217B2C96-3A13-4F54-B627-EADFF0680340}" destId="{6DE5826B-5A18-427A-AC7C-A19B45B89D30}" srcOrd="4" destOrd="0" presId="urn:microsoft.com/office/officeart/2018/2/layout/IconLabelDescriptionList"/>
    <dgm:cxn modelId="{FC22A252-4EB1-4D61-834E-6D34CD15C4CA}" type="presParOf" srcId="{5507C692-5ACA-4546-81B2-201CB74D0A9D}" destId="{4399890A-24D8-43DF-B4A0-439954B6722E}" srcOrd="1" destOrd="0" presId="urn:microsoft.com/office/officeart/2018/2/layout/IconLabelDescriptionList"/>
    <dgm:cxn modelId="{657A0FE2-75D4-4612-A285-0C7C186DB70A}" type="presParOf" srcId="{5507C692-5ACA-4546-81B2-201CB74D0A9D}" destId="{5033A174-D4B7-4FB3-B69F-445F898A21C3}" srcOrd="2" destOrd="0" presId="urn:microsoft.com/office/officeart/2018/2/layout/IconLabelDescriptionList"/>
    <dgm:cxn modelId="{D0666053-8464-4010-A619-8058D198C86E}" type="presParOf" srcId="{5033A174-D4B7-4FB3-B69F-445F898A21C3}" destId="{CA280651-E405-404D-8B25-0BCA734EA3A8}" srcOrd="0" destOrd="0" presId="urn:microsoft.com/office/officeart/2018/2/layout/IconLabelDescriptionList"/>
    <dgm:cxn modelId="{B7F2E3ED-84D8-40F4-802B-4784D713F0D3}" type="presParOf" srcId="{5033A174-D4B7-4FB3-B69F-445F898A21C3}" destId="{E4581118-AE4E-4889-8EAA-C8E518543891}" srcOrd="1" destOrd="0" presId="urn:microsoft.com/office/officeart/2018/2/layout/IconLabelDescriptionList"/>
    <dgm:cxn modelId="{D1E0F95F-B4D1-4587-BCFD-A356780A84E3}" type="presParOf" srcId="{5033A174-D4B7-4FB3-B69F-445F898A21C3}" destId="{2B7AD112-6FFD-48F7-ADCC-4907D6A2B0A6}" srcOrd="2" destOrd="0" presId="urn:microsoft.com/office/officeart/2018/2/layout/IconLabelDescriptionList"/>
    <dgm:cxn modelId="{40D7F8C9-AFEC-402B-A5F0-60B0680546FC}" type="presParOf" srcId="{5033A174-D4B7-4FB3-B69F-445F898A21C3}" destId="{DD265210-86C1-4A91-8853-062341107EA6}" srcOrd="3" destOrd="0" presId="urn:microsoft.com/office/officeart/2018/2/layout/IconLabelDescriptionList"/>
    <dgm:cxn modelId="{278BF2E9-8674-4858-ADF1-7208B420989A}" type="presParOf" srcId="{5033A174-D4B7-4FB3-B69F-445F898A21C3}" destId="{A6D528A9-A573-432E-A879-FFD64DE1C67C}" srcOrd="4" destOrd="0" presId="urn:microsoft.com/office/officeart/2018/2/layout/IconLabelDescriptionList"/>
    <dgm:cxn modelId="{44DF42BE-7A84-483E-8EF5-9ABD6BE8B1AE}" type="presParOf" srcId="{5507C692-5ACA-4546-81B2-201CB74D0A9D}" destId="{D5D4F6DF-CA6C-4D29-8CA3-4A247A586953}" srcOrd="3" destOrd="0" presId="urn:microsoft.com/office/officeart/2018/2/layout/IconLabelDescriptionList"/>
    <dgm:cxn modelId="{7432047C-61EA-4145-9986-9BC6EC5F6925}" type="presParOf" srcId="{5507C692-5ACA-4546-81B2-201CB74D0A9D}" destId="{7F96A3FE-9421-425E-9C85-23A89D195C9D}" srcOrd="4" destOrd="0" presId="urn:microsoft.com/office/officeart/2018/2/layout/IconLabelDescriptionList"/>
    <dgm:cxn modelId="{D36BD473-015C-42B3-B40B-A7EFBBDF539D}" type="presParOf" srcId="{7F96A3FE-9421-425E-9C85-23A89D195C9D}" destId="{2CD2CB1A-8583-42A6-949B-31EFBA35FC10}" srcOrd="0" destOrd="0" presId="urn:microsoft.com/office/officeart/2018/2/layout/IconLabelDescriptionList"/>
    <dgm:cxn modelId="{EBF534C8-8CAE-4F51-8411-E30E8ADF0FD2}" type="presParOf" srcId="{7F96A3FE-9421-425E-9C85-23A89D195C9D}" destId="{98D34C4A-4A56-4CB8-8657-5D3894FFED28}" srcOrd="1" destOrd="0" presId="urn:microsoft.com/office/officeart/2018/2/layout/IconLabelDescriptionList"/>
    <dgm:cxn modelId="{2B7977F7-07F6-4AD2-856A-4FF4A6F17EAE}" type="presParOf" srcId="{7F96A3FE-9421-425E-9C85-23A89D195C9D}" destId="{9CB5F8BF-C026-4027-9AF6-B918AB41E179}" srcOrd="2" destOrd="0" presId="urn:microsoft.com/office/officeart/2018/2/layout/IconLabelDescriptionList"/>
    <dgm:cxn modelId="{F7CA6D13-2200-4A08-B577-7ADC75E37126}" type="presParOf" srcId="{7F96A3FE-9421-425E-9C85-23A89D195C9D}" destId="{11FB9305-C258-4E66-ABCA-461F28B60A56}" srcOrd="3" destOrd="0" presId="urn:microsoft.com/office/officeart/2018/2/layout/IconLabelDescriptionList"/>
    <dgm:cxn modelId="{04CEBDC9-4F86-4C88-B5F3-57D1ECD1D42C}" type="presParOf" srcId="{7F96A3FE-9421-425E-9C85-23A89D195C9D}" destId="{ED2C08D4-C509-457E-8441-835AB36F647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13DFFF-03F2-4B8A-8D80-E060465A1A8C}"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38EF2D6-FC16-4F9D-9ABB-70FC814FC3A6}">
      <dgm:prSet custT="1"/>
      <dgm:spPr/>
      <dgm:t>
        <a:bodyPr/>
        <a:lstStyle/>
        <a:p>
          <a:pPr>
            <a:lnSpc>
              <a:spcPct val="100000"/>
            </a:lnSpc>
          </a:pPr>
          <a:r>
            <a:rPr lang="en-GB" sz="1800" dirty="0">
              <a:solidFill>
                <a:srgbClr val="454A52"/>
              </a:solidFill>
            </a:rPr>
            <a:t>Writing efficient SQL </a:t>
          </a:r>
          <a:br>
            <a:rPr lang="en-GB" sz="1800" dirty="0">
              <a:solidFill>
                <a:srgbClr val="454A52"/>
              </a:solidFill>
            </a:rPr>
          </a:br>
          <a:r>
            <a:rPr lang="en-GB" sz="1800" dirty="0">
              <a:solidFill>
                <a:srgbClr val="454A52"/>
              </a:solidFill>
            </a:rPr>
            <a:t>is important</a:t>
          </a:r>
          <a:endParaRPr lang="en-US" sz="1800" dirty="0">
            <a:solidFill>
              <a:srgbClr val="454A52"/>
            </a:solidFill>
          </a:endParaRPr>
        </a:p>
      </dgm:t>
    </dgm:pt>
    <dgm:pt modelId="{8DDF9FE6-B5C1-4543-978B-DC63330E9D20}" type="parTrans" cxnId="{5966DE63-CDB7-4E4D-A2FF-FF1783E7A665}">
      <dgm:prSet/>
      <dgm:spPr/>
      <dgm:t>
        <a:bodyPr/>
        <a:lstStyle/>
        <a:p>
          <a:endParaRPr lang="en-US"/>
        </a:p>
      </dgm:t>
    </dgm:pt>
    <dgm:pt modelId="{66E0B5FB-0351-408B-91F1-50463B75B7DC}" type="sibTrans" cxnId="{5966DE63-CDB7-4E4D-A2FF-FF1783E7A665}">
      <dgm:prSet/>
      <dgm:spPr/>
      <dgm:t>
        <a:bodyPr/>
        <a:lstStyle/>
        <a:p>
          <a:endParaRPr lang="en-US"/>
        </a:p>
      </dgm:t>
    </dgm:pt>
    <dgm:pt modelId="{313880CD-1676-4474-BDF0-889B9ED6E77B}">
      <dgm:prSet custT="1"/>
      <dgm:spPr/>
      <dgm:t>
        <a:bodyPr/>
        <a:lstStyle/>
        <a:p>
          <a:pPr>
            <a:lnSpc>
              <a:spcPct val="100000"/>
            </a:lnSpc>
          </a:pPr>
          <a:r>
            <a:rPr lang="en-GB" sz="1800" dirty="0">
              <a:solidFill>
                <a:srgbClr val="454A52"/>
              </a:solidFill>
              <a:latin typeface="Arial" panose="020B0604020202020204" pitchFamily="34" charset="0"/>
              <a:cs typeface="Arial" panose="020B0604020202020204" pitchFamily="34" charset="0"/>
            </a:rPr>
            <a:t>Take advantage of advanced functionality</a:t>
          </a:r>
          <a:endParaRPr lang="en-US" sz="1800" dirty="0">
            <a:solidFill>
              <a:srgbClr val="454A52"/>
            </a:solidFill>
            <a:latin typeface="Arial" panose="020B0604020202020204" pitchFamily="34" charset="0"/>
            <a:cs typeface="Arial" panose="020B0604020202020204" pitchFamily="34" charset="0"/>
          </a:endParaRPr>
        </a:p>
      </dgm:t>
    </dgm:pt>
    <dgm:pt modelId="{F2E3D60C-A93A-4677-AEE6-4CE234880383}" type="parTrans" cxnId="{8A578971-678C-4106-A118-F05F90934617}">
      <dgm:prSet/>
      <dgm:spPr/>
      <dgm:t>
        <a:bodyPr/>
        <a:lstStyle/>
        <a:p>
          <a:endParaRPr lang="en-US"/>
        </a:p>
      </dgm:t>
    </dgm:pt>
    <dgm:pt modelId="{F569C0C2-4D82-4A20-97D2-E556BC2084C6}" type="sibTrans" cxnId="{8A578971-678C-4106-A118-F05F90934617}">
      <dgm:prSet/>
      <dgm:spPr/>
      <dgm:t>
        <a:bodyPr/>
        <a:lstStyle/>
        <a:p>
          <a:endParaRPr lang="en-US"/>
        </a:p>
      </dgm:t>
    </dgm:pt>
    <dgm:pt modelId="{43F7F97A-3573-4B39-BD65-10CEACB1696B}">
      <dgm:prSet custT="1"/>
      <dgm:spPr/>
      <dgm:t>
        <a:bodyPr/>
        <a:lstStyle/>
        <a:p>
          <a:pPr>
            <a:lnSpc>
              <a:spcPct val="100000"/>
            </a:lnSpc>
          </a:pPr>
          <a:r>
            <a:rPr lang="en-GB" sz="1800" dirty="0">
              <a:solidFill>
                <a:srgbClr val="454A52"/>
              </a:solidFill>
              <a:latin typeface="Arial" panose="020B0604020202020204" pitchFamily="34" charset="0"/>
              <a:cs typeface="Arial" panose="020B0604020202020204" pitchFamily="34" charset="0"/>
            </a:rPr>
            <a:t>DB functions </a:t>
          </a:r>
          <a:br>
            <a:rPr lang="en-GB" sz="1800" dirty="0">
              <a:solidFill>
                <a:srgbClr val="454A52"/>
              </a:solidFill>
              <a:latin typeface="Arial" panose="020B0604020202020204" pitchFamily="34" charset="0"/>
              <a:cs typeface="Arial" panose="020B0604020202020204" pitchFamily="34" charset="0"/>
            </a:rPr>
          </a:br>
          <a:r>
            <a:rPr lang="en-GB" sz="1800" dirty="0">
              <a:solidFill>
                <a:srgbClr val="454A52"/>
              </a:solidFill>
              <a:latin typeface="Arial" panose="020B0604020202020204" pitchFamily="34" charset="0"/>
              <a:cs typeface="Arial" panose="020B0604020202020204" pitchFamily="34" charset="0"/>
            </a:rPr>
            <a:t>simplify things</a:t>
          </a:r>
          <a:endParaRPr lang="en-US" sz="1800" dirty="0">
            <a:solidFill>
              <a:srgbClr val="454A52"/>
            </a:solidFill>
            <a:latin typeface="Arial" panose="020B0604020202020204" pitchFamily="34" charset="0"/>
            <a:cs typeface="Arial" panose="020B0604020202020204" pitchFamily="34" charset="0"/>
          </a:endParaRPr>
        </a:p>
      </dgm:t>
    </dgm:pt>
    <dgm:pt modelId="{81BA4DA5-169C-4A83-A0B9-B55AF1752081}" type="parTrans" cxnId="{BC13EAB6-D071-40CB-B27A-C29D06F6FB2E}">
      <dgm:prSet/>
      <dgm:spPr/>
      <dgm:t>
        <a:bodyPr/>
        <a:lstStyle/>
        <a:p>
          <a:endParaRPr lang="en-US"/>
        </a:p>
      </dgm:t>
    </dgm:pt>
    <dgm:pt modelId="{6B4B1B49-1FE2-431F-84FA-5D174D691139}" type="sibTrans" cxnId="{BC13EAB6-D071-40CB-B27A-C29D06F6FB2E}">
      <dgm:prSet/>
      <dgm:spPr/>
      <dgm:t>
        <a:bodyPr/>
        <a:lstStyle/>
        <a:p>
          <a:endParaRPr lang="en-US"/>
        </a:p>
      </dgm:t>
    </dgm:pt>
    <dgm:pt modelId="{AFCF0782-A3AD-4BE2-84EF-147D5F278927}" type="pres">
      <dgm:prSet presAssocID="{0A13DFFF-03F2-4B8A-8D80-E060465A1A8C}" presName="root" presStyleCnt="0">
        <dgm:presLayoutVars>
          <dgm:dir/>
          <dgm:resizeHandles val="exact"/>
        </dgm:presLayoutVars>
      </dgm:prSet>
      <dgm:spPr/>
    </dgm:pt>
    <dgm:pt modelId="{5757AC0A-556D-4309-A655-FBB6D25BDBDB}" type="pres">
      <dgm:prSet presAssocID="{313880CD-1676-4474-BDF0-889B9ED6E77B}" presName="compNode" presStyleCnt="0"/>
      <dgm:spPr/>
    </dgm:pt>
    <dgm:pt modelId="{B4E68D99-6E21-4C86-AB3C-F0F4683838A4}" type="pres">
      <dgm:prSet presAssocID="{313880CD-1676-4474-BDF0-889B9ED6E77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auge"/>
        </a:ext>
      </dgm:extLst>
    </dgm:pt>
    <dgm:pt modelId="{C2F15025-00B5-4DBE-BBD6-11FECA0FBE3A}" type="pres">
      <dgm:prSet presAssocID="{313880CD-1676-4474-BDF0-889B9ED6E77B}" presName="spaceRect" presStyleCnt="0"/>
      <dgm:spPr/>
    </dgm:pt>
    <dgm:pt modelId="{62397874-946A-436A-8BC3-EBCAFCEFFC20}" type="pres">
      <dgm:prSet presAssocID="{313880CD-1676-4474-BDF0-889B9ED6E77B}" presName="textRect" presStyleLbl="revTx" presStyleIdx="0" presStyleCnt="3" custLinFactNeighborY="10843">
        <dgm:presLayoutVars>
          <dgm:chMax val="1"/>
          <dgm:chPref val="1"/>
        </dgm:presLayoutVars>
      </dgm:prSet>
      <dgm:spPr/>
    </dgm:pt>
    <dgm:pt modelId="{3531958A-A2DE-468E-8992-32D181A71F36}" type="pres">
      <dgm:prSet presAssocID="{F569C0C2-4D82-4A20-97D2-E556BC2084C6}" presName="sibTrans" presStyleCnt="0"/>
      <dgm:spPr/>
    </dgm:pt>
    <dgm:pt modelId="{AA5DEADF-D5DE-4A7B-BB79-A885D68ED505}" type="pres">
      <dgm:prSet presAssocID="{43F7F97A-3573-4B39-BD65-10CEACB1696B}" presName="compNode" presStyleCnt="0"/>
      <dgm:spPr/>
    </dgm:pt>
    <dgm:pt modelId="{0764D707-1CDB-476B-BA88-BF0EF324E0B2}" type="pres">
      <dgm:prSet presAssocID="{43F7F97A-3573-4B39-BD65-10CEACB169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ye"/>
        </a:ext>
      </dgm:extLst>
    </dgm:pt>
    <dgm:pt modelId="{28E0FD01-CB08-45C8-A8C8-283F1762C1AA}" type="pres">
      <dgm:prSet presAssocID="{43F7F97A-3573-4B39-BD65-10CEACB1696B}" presName="spaceRect" presStyleCnt="0"/>
      <dgm:spPr/>
    </dgm:pt>
    <dgm:pt modelId="{0E5B47F8-5958-41A3-B02E-7391EEDB6BEA}" type="pres">
      <dgm:prSet presAssocID="{43F7F97A-3573-4B39-BD65-10CEACB1696B}" presName="textRect" presStyleLbl="revTx" presStyleIdx="1" presStyleCnt="3" custLinFactNeighborY="10843">
        <dgm:presLayoutVars>
          <dgm:chMax val="1"/>
          <dgm:chPref val="1"/>
        </dgm:presLayoutVars>
      </dgm:prSet>
      <dgm:spPr/>
    </dgm:pt>
    <dgm:pt modelId="{EA4B548F-2F1F-42A6-A886-092A14F32731}" type="pres">
      <dgm:prSet presAssocID="{6B4B1B49-1FE2-431F-84FA-5D174D691139}" presName="sibTrans" presStyleCnt="0"/>
      <dgm:spPr/>
    </dgm:pt>
    <dgm:pt modelId="{D2A6D870-42FA-4F64-A401-FCA01F7AFE1B}" type="pres">
      <dgm:prSet presAssocID="{A38EF2D6-FC16-4F9D-9ABB-70FC814FC3A6}" presName="compNode" presStyleCnt="0"/>
      <dgm:spPr/>
    </dgm:pt>
    <dgm:pt modelId="{FC0074C0-4013-4D62-9FDB-1D54902C7626}" type="pres">
      <dgm:prSet presAssocID="{A38EF2D6-FC16-4F9D-9ABB-70FC814FC3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2B37F4B-33A3-4E5F-A6AD-1B9EA1D76357}" type="pres">
      <dgm:prSet presAssocID="{A38EF2D6-FC16-4F9D-9ABB-70FC814FC3A6}" presName="spaceRect" presStyleCnt="0"/>
      <dgm:spPr/>
    </dgm:pt>
    <dgm:pt modelId="{30606226-A008-49E8-AA97-C0CAC5CF763B}" type="pres">
      <dgm:prSet presAssocID="{A38EF2D6-FC16-4F9D-9ABB-70FC814FC3A6}" presName="textRect" presStyleLbl="revTx" presStyleIdx="2" presStyleCnt="3" custLinFactNeighborY="10843">
        <dgm:presLayoutVars>
          <dgm:chMax val="1"/>
          <dgm:chPref val="1"/>
        </dgm:presLayoutVars>
      </dgm:prSet>
      <dgm:spPr/>
    </dgm:pt>
  </dgm:ptLst>
  <dgm:cxnLst>
    <dgm:cxn modelId="{212C4117-164B-436D-910B-513AE839D84D}" type="presOf" srcId="{313880CD-1676-4474-BDF0-889B9ED6E77B}" destId="{62397874-946A-436A-8BC3-EBCAFCEFFC20}" srcOrd="0" destOrd="0" presId="urn:microsoft.com/office/officeart/2018/2/layout/IconLabelList"/>
    <dgm:cxn modelId="{5966DE63-CDB7-4E4D-A2FF-FF1783E7A665}" srcId="{0A13DFFF-03F2-4B8A-8D80-E060465A1A8C}" destId="{A38EF2D6-FC16-4F9D-9ABB-70FC814FC3A6}" srcOrd="2" destOrd="0" parTransId="{8DDF9FE6-B5C1-4543-978B-DC63330E9D20}" sibTransId="{66E0B5FB-0351-408B-91F1-50463B75B7DC}"/>
    <dgm:cxn modelId="{8A578971-678C-4106-A118-F05F90934617}" srcId="{0A13DFFF-03F2-4B8A-8D80-E060465A1A8C}" destId="{313880CD-1676-4474-BDF0-889B9ED6E77B}" srcOrd="0" destOrd="0" parTransId="{F2E3D60C-A93A-4677-AEE6-4CE234880383}" sibTransId="{F569C0C2-4D82-4A20-97D2-E556BC2084C6}"/>
    <dgm:cxn modelId="{BB6D2B96-C2BB-4AFF-B7AC-7641B33B2E69}" type="presOf" srcId="{43F7F97A-3573-4B39-BD65-10CEACB1696B}" destId="{0E5B47F8-5958-41A3-B02E-7391EEDB6BEA}" srcOrd="0" destOrd="0" presId="urn:microsoft.com/office/officeart/2018/2/layout/IconLabelList"/>
    <dgm:cxn modelId="{F9367F99-F684-44F8-9903-4671FB1DEC78}" type="presOf" srcId="{A38EF2D6-FC16-4F9D-9ABB-70FC814FC3A6}" destId="{30606226-A008-49E8-AA97-C0CAC5CF763B}" srcOrd="0" destOrd="0" presId="urn:microsoft.com/office/officeart/2018/2/layout/IconLabelList"/>
    <dgm:cxn modelId="{BC13EAB6-D071-40CB-B27A-C29D06F6FB2E}" srcId="{0A13DFFF-03F2-4B8A-8D80-E060465A1A8C}" destId="{43F7F97A-3573-4B39-BD65-10CEACB1696B}" srcOrd="1" destOrd="0" parTransId="{81BA4DA5-169C-4A83-A0B9-B55AF1752081}" sibTransId="{6B4B1B49-1FE2-431F-84FA-5D174D691139}"/>
    <dgm:cxn modelId="{840BDFDE-DC97-4815-BDD5-06E91A66DB6F}" type="presOf" srcId="{0A13DFFF-03F2-4B8A-8D80-E060465A1A8C}" destId="{AFCF0782-A3AD-4BE2-84EF-147D5F278927}" srcOrd="0" destOrd="0" presId="urn:microsoft.com/office/officeart/2018/2/layout/IconLabelList"/>
    <dgm:cxn modelId="{76D358E2-8345-440A-986A-65945315B567}" type="presParOf" srcId="{AFCF0782-A3AD-4BE2-84EF-147D5F278927}" destId="{5757AC0A-556D-4309-A655-FBB6D25BDBDB}" srcOrd="0" destOrd="0" presId="urn:microsoft.com/office/officeart/2018/2/layout/IconLabelList"/>
    <dgm:cxn modelId="{269D99A3-6019-4757-A881-7CD67FDEFA87}" type="presParOf" srcId="{5757AC0A-556D-4309-A655-FBB6D25BDBDB}" destId="{B4E68D99-6E21-4C86-AB3C-F0F4683838A4}" srcOrd="0" destOrd="0" presId="urn:microsoft.com/office/officeart/2018/2/layout/IconLabelList"/>
    <dgm:cxn modelId="{21C3C4FB-595C-4D66-B7FF-0313FBE07DE4}" type="presParOf" srcId="{5757AC0A-556D-4309-A655-FBB6D25BDBDB}" destId="{C2F15025-00B5-4DBE-BBD6-11FECA0FBE3A}" srcOrd="1" destOrd="0" presId="urn:microsoft.com/office/officeart/2018/2/layout/IconLabelList"/>
    <dgm:cxn modelId="{47037E92-F2D3-4EBE-90D9-48EEE08F3EA3}" type="presParOf" srcId="{5757AC0A-556D-4309-A655-FBB6D25BDBDB}" destId="{62397874-946A-436A-8BC3-EBCAFCEFFC20}" srcOrd="2" destOrd="0" presId="urn:microsoft.com/office/officeart/2018/2/layout/IconLabelList"/>
    <dgm:cxn modelId="{9016081E-7862-4945-ABD7-4D60FB649EC8}" type="presParOf" srcId="{AFCF0782-A3AD-4BE2-84EF-147D5F278927}" destId="{3531958A-A2DE-468E-8992-32D181A71F36}" srcOrd="1" destOrd="0" presId="urn:microsoft.com/office/officeart/2018/2/layout/IconLabelList"/>
    <dgm:cxn modelId="{96A369F6-38CD-4E0F-BDB0-B40C7AC9215F}" type="presParOf" srcId="{AFCF0782-A3AD-4BE2-84EF-147D5F278927}" destId="{AA5DEADF-D5DE-4A7B-BB79-A885D68ED505}" srcOrd="2" destOrd="0" presId="urn:microsoft.com/office/officeart/2018/2/layout/IconLabelList"/>
    <dgm:cxn modelId="{4613DF8D-8269-41AB-91F8-EC29715AFEA4}" type="presParOf" srcId="{AA5DEADF-D5DE-4A7B-BB79-A885D68ED505}" destId="{0764D707-1CDB-476B-BA88-BF0EF324E0B2}" srcOrd="0" destOrd="0" presId="urn:microsoft.com/office/officeart/2018/2/layout/IconLabelList"/>
    <dgm:cxn modelId="{925C6601-63B1-4369-837C-234B7F963857}" type="presParOf" srcId="{AA5DEADF-D5DE-4A7B-BB79-A885D68ED505}" destId="{28E0FD01-CB08-45C8-A8C8-283F1762C1AA}" srcOrd="1" destOrd="0" presId="urn:microsoft.com/office/officeart/2018/2/layout/IconLabelList"/>
    <dgm:cxn modelId="{CD0E16C9-6649-44A1-A510-4CAA6B9B9095}" type="presParOf" srcId="{AA5DEADF-D5DE-4A7B-BB79-A885D68ED505}" destId="{0E5B47F8-5958-41A3-B02E-7391EEDB6BEA}" srcOrd="2" destOrd="0" presId="urn:microsoft.com/office/officeart/2018/2/layout/IconLabelList"/>
    <dgm:cxn modelId="{16D49991-796F-40A3-983A-FC46EDADB8D1}" type="presParOf" srcId="{AFCF0782-A3AD-4BE2-84EF-147D5F278927}" destId="{EA4B548F-2F1F-42A6-A886-092A14F32731}" srcOrd="3" destOrd="0" presId="urn:microsoft.com/office/officeart/2018/2/layout/IconLabelList"/>
    <dgm:cxn modelId="{B48D134C-29A7-445C-A612-A448BE4304ED}" type="presParOf" srcId="{AFCF0782-A3AD-4BE2-84EF-147D5F278927}" destId="{D2A6D870-42FA-4F64-A401-FCA01F7AFE1B}" srcOrd="4" destOrd="0" presId="urn:microsoft.com/office/officeart/2018/2/layout/IconLabelList"/>
    <dgm:cxn modelId="{063E58B0-F309-498D-8A18-12E12C2FBF36}" type="presParOf" srcId="{D2A6D870-42FA-4F64-A401-FCA01F7AFE1B}" destId="{FC0074C0-4013-4D62-9FDB-1D54902C7626}" srcOrd="0" destOrd="0" presId="urn:microsoft.com/office/officeart/2018/2/layout/IconLabelList"/>
    <dgm:cxn modelId="{60E93D93-45A6-4F82-92BF-1CB1296BEEA8}" type="presParOf" srcId="{D2A6D870-42FA-4F64-A401-FCA01F7AFE1B}" destId="{D2B37F4B-33A3-4E5F-A6AD-1B9EA1D76357}" srcOrd="1" destOrd="0" presId="urn:microsoft.com/office/officeart/2018/2/layout/IconLabelList"/>
    <dgm:cxn modelId="{845A105C-47BC-4C8A-BE8B-101ADE55F533}" type="presParOf" srcId="{D2A6D870-42FA-4F64-A401-FCA01F7AFE1B}" destId="{30606226-A008-49E8-AA97-C0CAC5CF763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588B06-81B9-4FB1-967B-E8D8D6460B38}"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3BA653BD-1AA3-4996-8B92-33E8BCE5529F}">
      <dgm:prSet custT="1"/>
      <dgm:spPr/>
      <dgm:t>
        <a:bodyPr/>
        <a:lstStyle/>
        <a:p>
          <a:pPr>
            <a:lnSpc>
              <a:spcPct val="100000"/>
            </a:lnSpc>
          </a:pPr>
          <a:r>
            <a:rPr lang="en-GB" sz="1800" dirty="0">
              <a:solidFill>
                <a:srgbClr val="454A52"/>
              </a:solidFill>
              <a:latin typeface="Arial" panose="020B0604020202020204" pitchFamily="34" charset="0"/>
              <a:cs typeface="Arial" panose="020B0604020202020204" pitchFamily="34" charset="0"/>
            </a:rPr>
            <a:t>htmlwidgets are great for </a:t>
          </a:r>
          <a:br>
            <a:rPr lang="en-GB" sz="1800" dirty="0">
              <a:solidFill>
                <a:srgbClr val="454A52"/>
              </a:solidFill>
              <a:latin typeface="Arial" panose="020B0604020202020204" pitchFamily="34" charset="0"/>
              <a:cs typeface="Arial" panose="020B0604020202020204" pitchFamily="34" charset="0"/>
            </a:rPr>
          </a:br>
          <a:r>
            <a:rPr lang="en-GB" sz="1800" dirty="0">
              <a:solidFill>
                <a:srgbClr val="454A52"/>
              </a:solidFill>
              <a:latin typeface="Arial" panose="020B0604020202020204" pitchFamily="34" charset="0"/>
              <a:cs typeface="Arial" panose="020B0604020202020204" pitchFamily="34" charset="0"/>
            </a:rPr>
            <a:t>interacting with data</a:t>
          </a:r>
          <a:endParaRPr lang="en-US" sz="1800" dirty="0">
            <a:solidFill>
              <a:srgbClr val="454A52"/>
            </a:solidFill>
            <a:latin typeface="Arial" panose="020B0604020202020204" pitchFamily="34" charset="0"/>
            <a:cs typeface="Arial" panose="020B0604020202020204" pitchFamily="34" charset="0"/>
          </a:endParaRPr>
        </a:p>
      </dgm:t>
    </dgm:pt>
    <dgm:pt modelId="{5D758093-FA74-4256-8CB2-8E4AC9922D35}" type="parTrans" cxnId="{752DEBD1-F936-4E3C-868B-AF2F7351D75B}">
      <dgm:prSet/>
      <dgm:spPr/>
      <dgm:t>
        <a:bodyPr/>
        <a:lstStyle/>
        <a:p>
          <a:endParaRPr lang="en-US"/>
        </a:p>
      </dgm:t>
    </dgm:pt>
    <dgm:pt modelId="{A40E3455-0584-4443-9E38-3CB2B74D3D4A}" type="sibTrans" cxnId="{752DEBD1-F936-4E3C-868B-AF2F7351D75B}">
      <dgm:prSet/>
      <dgm:spPr/>
      <dgm:t>
        <a:bodyPr/>
        <a:lstStyle/>
        <a:p>
          <a:endParaRPr lang="en-US"/>
        </a:p>
      </dgm:t>
    </dgm:pt>
    <dgm:pt modelId="{9E13BD0D-AD54-43B1-92D7-40DF2520C694}">
      <dgm:prSet custT="1"/>
      <dgm:spPr/>
      <dgm:t>
        <a:bodyPr/>
        <a:lstStyle/>
        <a:p>
          <a:pPr>
            <a:lnSpc>
              <a:spcPct val="100000"/>
            </a:lnSpc>
          </a:pPr>
          <a:r>
            <a:rPr lang="en-GB" sz="1800" dirty="0">
              <a:solidFill>
                <a:srgbClr val="454A52"/>
              </a:solidFill>
              <a:latin typeface="Arial" panose="020B0604020202020204" pitchFamily="34" charset="0"/>
              <a:cs typeface="Arial" panose="020B0604020202020204" pitchFamily="34" charset="0"/>
            </a:rPr>
            <a:t>Use careful timing to decide when/what loaded from the DB functions</a:t>
          </a:r>
          <a:endParaRPr lang="en-US" sz="1800" dirty="0">
            <a:solidFill>
              <a:srgbClr val="454A52"/>
            </a:solidFill>
            <a:latin typeface="Arial" panose="020B0604020202020204" pitchFamily="34" charset="0"/>
            <a:cs typeface="Arial" panose="020B0604020202020204" pitchFamily="34" charset="0"/>
          </a:endParaRPr>
        </a:p>
      </dgm:t>
    </dgm:pt>
    <dgm:pt modelId="{B948EB1A-760A-4084-A141-980F48007013}" type="parTrans" cxnId="{AAE5935B-C186-49E9-91FF-74CB1932F3A8}">
      <dgm:prSet/>
      <dgm:spPr/>
      <dgm:t>
        <a:bodyPr/>
        <a:lstStyle/>
        <a:p>
          <a:endParaRPr lang="en-US"/>
        </a:p>
      </dgm:t>
    </dgm:pt>
    <dgm:pt modelId="{A3024CFC-679F-4D10-9CCD-F840F320D655}" type="sibTrans" cxnId="{AAE5935B-C186-49E9-91FF-74CB1932F3A8}">
      <dgm:prSet/>
      <dgm:spPr/>
      <dgm:t>
        <a:bodyPr/>
        <a:lstStyle/>
        <a:p>
          <a:endParaRPr lang="en-US"/>
        </a:p>
      </dgm:t>
    </dgm:pt>
    <dgm:pt modelId="{FFEEED27-37AC-45F3-BF10-A21C9241E171}" type="pres">
      <dgm:prSet presAssocID="{DD588B06-81B9-4FB1-967B-E8D8D6460B38}" presName="root" presStyleCnt="0">
        <dgm:presLayoutVars>
          <dgm:dir/>
          <dgm:resizeHandles val="exact"/>
        </dgm:presLayoutVars>
      </dgm:prSet>
      <dgm:spPr/>
    </dgm:pt>
    <dgm:pt modelId="{1A3A6A42-E685-4FE8-B444-7A006047651C}" type="pres">
      <dgm:prSet presAssocID="{9E13BD0D-AD54-43B1-92D7-40DF2520C694}" presName="compNode" presStyleCnt="0"/>
      <dgm:spPr/>
    </dgm:pt>
    <dgm:pt modelId="{647A8E3E-E2B5-421D-A4C4-63C1881BD686}" type="pres">
      <dgm:prSet presAssocID="{9E13BD0D-AD54-43B1-92D7-40DF2520C6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A825002D-FC53-44E5-8233-B52815CEA127}" type="pres">
      <dgm:prSet presAssocID="{9E13BD0D-AD54-43B1-92D7-40DF2520C694}" presName="spaceRect" presStyleCnt="0"/>
      <dgm:spPr/>
    </dgm:pt>
    <dgm:pt modelId="{570EC244-5DEF-4ACE-BEA6-7F10AA798119}" type="pres">
      <dgm:prSet presAssocID="{9E13BD0D-AD54-43B1-92D7-40DF2520C694}" presName="textRect" presStyleLbl="revTx" presStyleIdx="0" presStyleCnt="2" custLinFactNeighborX="12493">
        <dgm:presLayoutVars>
          <dgm:chMax val="1"/>
          <dgm:chPref val="1"/>
        </dgm:presLayoutVars>
      </dgm:prSet>
      <dgm:spPr/>
    </dgm:pt>
    <dgm:pt modelId="{42AD90E2-57FC-4C7E-A093-C5ED169406A6}" type="pres">
      <dgm:prSet presAssocID="{A3024CFC-679F-4D10-9CCD-F840F320D655}" presName="sibTrans" presStyleCnt="0"/>
      <dgm:spPr/>
    </dgm:pt>
    <dgm:pt modelId="{43F096C4-4AEF-4369-9155-6E59978F27E7}" type="pres">
      <dgm:prSet presAssocID="{3BA653BD-1AA3-4996-8B92-33E8BCE5529F}" presName="compNode" presStyleCnt="0"/>
      <dgm:spPr/>
    </dgm:pt>
    <dgm:pt modelId="{FA02982F-D167-4865-AD94-621D7F7688A9}" type="pres">
      <dgm:prSet presAssocID="{3BA653BD-1AA3-4996-8B92-33E8BCE552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5625143-6019-471E-B8AF-69BD0613E8F0}" type="pres">
      <dgm:prSet presAssocID="{3BA653BD-1AA3-4996-8B92-33E8BCE5529F}" presName="spaceRect" presStyleCnt="0"/>
      <dgm:spPr/>
    </dgm:pt>
    <dgm:pt modelId="{F7871BED-509C-401B-A3ED-CA998BCE834F}" type="pres">
      <dgm:prSet presAssocID="{3BA653BD-1AA3-4996-8B92-33E8BCE5529F}" presName="textRect" presStyleLbl="revTx" presStyleIdx="1" presStyleCnt="2" custScaleX="80428" custLinFactNeighborX="-4278">
        <dgm:presLayoutVars>
          <dgm:chMax val="1"/>
          <dgm:chPref val="1"/>
        </dgm:presLayoutVars>
      </dgm:prSet>
      <dgm:spPr/>
    </dgm:pt>
  </dgm:ptLst>
  <dgm:cxnLst>
    <dgm:cxn modelId="{AAE5935B-C186-49E9-91FF-74CB1932F3A8}" srcId="{DD588B06-81B9-4FB1-967B-E8D8D6460B38}" destId="{9E13BD0D-AD54-43B1-92D7-40DF2520C694}" srcOrd="0" destOrd="0" parTransId="{B948EB1A-760A-4084-A141-980F48007013}" sibTransId="{A3024CFC-679F-4D10-9CCD-F840F320D655}"/>
    <dgm:cxn modelId="{5414CB89-1B23-439E-8B6A-BE5430734C2E}" type="presOf" srcId="{DD588B06-81B9-4FB1-967B-E8D8D6460B38}" destId="{FFEEED27-37AC-45F3-BF10-A21C9241E171}" srcOrd="0" destOrd="0" presId="urn:microsoft.com/office/officeart/2018/2/layout/IconLabelList"/>
    <dgm:cxn modelId="{540097AB-825F-48D5-A993-B87D0A527AE5}" type="presOf" srcId="{3BA653BD-1AA3-4996-8B92-33E8BCE5529F}" destId="{F7871BED-509C-401B-A3ED-CA998BCE834F}" srcOrd="0" destOrd="0" presId="urn:microsoft.com/office/officeart/2018/2/layout/IconLabelList"/>
    <dgm:cxn modelId="{7CEE9FCF-1AF7-40B4-872F-E1D840C849C5}" type="presOf" srcId="{9E13BD0D-AD54-43B1-92D7-40DF2520C694}" destId="{570EC244-5DEF-4ACE-BEA6-7F10AA798119}" srcOrd="0" destOrd="0" presId="urn:microsoft.com/office/officeart/2018/2/layout/IconLabelList"/>
    <dgm:cxn modelId="{752DEBD1-F936-4E3C-868B-AF2F7351D75B}" srcId="{DD588B06-81B9-4FB1-967B-E8D8D6460B38}" destId="{3BA653BD-1AA3-4996-8B92-33E8BCE5529F}" srcOrd="1" destOrd="0" parTransId="{5D758093-FA74-4256-8CB2-8E4AC9922D35}" sibTransId="{A40E3455-0584-4443-9E38-3CB2B74D3D4A}"/>
    <dgm:cxn modelId="{4AC26685-C6C2-4039-8EC3-1EA884E7A853}" type="presParOf" srcId="{FFEEED27-37AC-45F3-BF10-A21C9241E171}" destId="{1A3A6A42-E685-4FE8-B444-7A006047651C}" srcOrd="0" destOrd="0" presId="urn:microsoft.com/office/officeart/2018/2/layout/IconLabelList"/>
    <dgm:cxn modelId="{4B2F7893-318C-46E1-BD3D-EAA7F64B03D5}" type="presParOf" srcId="{1A3A6A42-E685-4FE8-B444-7A006047651C}" destId="{647A8E3E-E2B5-421D-A4C4-63C1881BD686}" srcOrd="0" destOrd="0" presId="urn:microsoft.com/office/officeart/2018/2/layout/IconLabelList"/>
    <dgm:cxn modelId="{2BCD08FB-5496-410A-8CFF-9415447AC711}" type="presParOf" srcId="{1A3A6A42-E685-4FE8-B444-7A006047651C}" destId="{A825002D-FC53-44E5-8233-B52815CEA127}" srcOrd="1" destOrd="0" presId="urn:microsoft.com/office/officeart/2018/2/layout/IconLabelList"/>
    <dgm:cxn modelId="{AEA70304-A1F5-49B9-8179-F566CE3F1BBC}" type="presParOf" srcId="{1A3A6A42-E685-4FE8-B444-7A006047651C}" destId="{570EC244-5DEF-4ACE-BEA6-7F10AA798119}" srcOrd="2" destOrd="0" presId="urn:microsoft.com/office/officeart/2018/2/layout/IconLabelList"/>
    <dgm:cxn modelId="{58EAD289-6E16-452E-B07C-21D0A7EFE4F8}" type="presParOf" srcId="{FFEEED27-37AC-45F3-BF10-A21C9241E171}" destId="{42AD90E2-57FC-4C7E-A093-C5ED169406A6}" srcOrd="1" destOrd="0" presId="urn:microsoft.com/office/officeart/2018/2/layout/IconLabelList"/>
    <dgm:cxn modelId="{915B369F-2FB0-4519-A8DD-3F132CCF6889}" type="presParOf" srcId="{FFEEED27-37AC-45F3-BF10-A21C9241E171}" destId="{43F096C4-4AEF-4369-9155-6E59978F27E7}" srcOrd="2" destOrd="0" presId="urn:microsoft.com/office/officeart/2018/2/layout/IconLabelList"/>
    <dgm:cxn modelId="{4825D3D7-629B-408D-B92C-68610D0A996B}" type="presParOf" srcId="{43F096C4-4AEF-4369-9155-6E59978F27E7}" destId="{FA02982F-D167-4865-AD94-621D7F7688A9}" srcOrd="0" destOrd="0" presId="urn:microsoft.com/office/officeart/2018/2/layout/IconLabelList"/>
    <dgm:cxn modelId="{8C533FC7-6A48-4F4C-BFE2-005B0749DD57}" type="presParOf" srcId="{43F096C4-4AEF-4369-9155-6E59978F27E7}" destId="{A5625143-6019-471E-B8AF-69BD0613E8F0}" srcOrd="1" destOrd="0" presId="urn:microsoft.com/office/officeart/2018/2/layout/IconLabelList"/>
    <dgm:cxn modelId="{7D156293-F69E-4E50-A931-1923CA373A77}" type="presParOf" srcId="{43F096C4-4AEF-4369-9155-6E59978F27E7}" destId="{F7871BED-509C-401B-A3ED-CA998BCE834F}"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9D8D9-C996-B84B-8B90-6DDF764B4AEA}">
      <dsp:nvSpPr>
        <dsp:cNvPr id="0" name=""/>
        <dsp:cNvSpPr/>
      </dsp:nvSpPr>
      <dsp:spPr>
        <a:xfrm>
          <a:off x="2846973" y="468"/>
          <a:ext cx="1433927" cy="1433927"/>
        </a:xfrm>
        <a:prstGeom prst="ellipse">
          <a:avLst/>
        </a:prstGeom>
        <a:solidFill>
          <a:srgbClr val="EC8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Clinic</a:t>
          </a:r>
        </a:p>
      </dsp:txBody>
      <dsp:txXfrm>
        <a:off x="3056967" y="210462"/>
        <a:ext cx="1013939" cy="1013939"/>
      </dsp:txXfrm>
    </dsp:sp>
    <dsp:sp modelId="{A209C973-5F07-CD40-9393-0B4CEAAD3985}">
      <dsp:nvSpPr>
        <dsp:cNvPr id="0" name=""/>
        <dsp:cNvSpPr/>
      </dsp:nvSpPr>
      <dsp:spPr>
        <a:xfrm rot="2160000">
          <a:off x="4235888" y="1102595"/>
          <a:ext cx="382459" cy="483950"/>
        </a:xfrm>
        <a:prstGeom prst="rightArrow">
          <a:avLst>
            <a:gd name="adj1" fmla="val 60000"/>
            <a:gd name="adj2" fmla="val 50000"/>
          </a:avLst>
        </a:prstGeom>
        <a:solidFill>
          <a:srgbClr val="C9E5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4246845" y="1165664"/>
        <a:ext cx="267721" cy="290370"/>
      </dsp:txXfrm>
    </dsp:sp>
    <dsp:sp modelId="{6B5DFB28-5724-444B-B0EA-0854A9AF74C2}">
      <dsp:nvSpPr>
        <dsp:cNvPr id="0" name=""/>
        <dsp:cNvSpPr/>
      </dsp:nvSpPr>
      <dsp:spPr>
        <a:xfrm>
          <a:off x="4590850" y="1267469"/>
          <a:ext cx="1433927" cy="1433927"/>
        </a:xfrm>
        <a:prstGeom prst="ellipse">
          <a:avLst/>
        </a:prstGeom>
        <a:solidFill>
          <a:srgbClr val="EC8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latin typeface="Arial" panose="020B0604020202020204" pitchFamily="34" charset="0"/>
              <a:cs typeface="Arial" panose="020B0604020202020204" pitchFamily="34" charset="0"/>
            </a:rPr>
            <a:t>UK Biobank</a:t>
          </a:r>
        </a:p>
      </dsp:txBody>
      <dsp:txXfrm>
        <a:off x="4800844" y="1477463"/>
        <a:ext cx="1013939" cy="1013939"/>
      </dsp:txXfrm>
    </dsp:sp>
    <dsp:sp modelId="{3A4B8770-4BDE-3B4C-9363-6A3C05797B6A}">
      <dsp:nvSpPr>
        <dsp:cNvPr id="0" name=""/>
        <dsp:cNvSpPr/>
      </dsp:nvSpPr>
      <dsp:spPr>
        <a:xfrm rot="6480000">
          <a:off x="4786878" y="2757188"/>
          <a:ext cx="382459" cy="483950"/>
        </a:xfrm>
        <a:prstGeom prst="rightArrow">
          <a:avLst>
            <a:gd name="adj1" fmla="val 60000"/>
            <a:gd name="adj2" fmla="val 50000"/>
          </a:avLst>
        </a:prstGeom>
        <a:solidFill>
          <a:srgbClr val="C9E5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10800000">
        <a:off x="4861975" y="2799417"/>
        <a:ext cx="267721" cy="290370"/>
      </dsp:txXfrm>
    </dsp:sp>
    <dsp:sp modelId="{7C6E1CEF-7533-2B4A-A72E-09BA9C826576}">
      <dsp:nvSpPr>
        <dsp:cNvPr id="0" name=""/>
        <dsp:cNvSpPr/>
      </dsp:nvSpPr>
      <dsp:spPr>
        <a:xfrm>
          <a:off x="3924748" y="3317520"/>
          <a:ext cx="1433927" cy="1433927"/>
        </a:xfrm>
        <a:prstGeom prst="ellipse">
          <a:avLst/>
        </a:prstGeom>
        <a:solidFill>
          <a:srgbClr val="EC8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Illumina</a:t>
          </a:r>
        </a:p>
      </dsp:txBody>
      <dsp:txXfrm>
        <a:off x="4134742" y="3527514"/>
        <a:ext cx="1013939" cy="1013939"/>
      </dsp:txXfrm>
    </dsp:sp>
    <dsp:sp modelId="{72B0A5F5-6972-E049-AE88-F0776AFF6BF1}">
      <dsp:nvSpPr>
        <dsp:cNvPr id="0" name=""/>
        <dsp:cNvSpPr/>
      </dsp:nvSpPr>
      <dsp:spPr>
        <a:xfrm rot="10800000">
          <a:off x="3383531" y="3792508"/>
          <a:ext cx="382459" cy="483950"/>
        </a:xfrm>
        <a:prstGeom prst="rightArrow">
          <a:avLst>
            <a:gd name="adj1" fmla="val 60000"/>
            <a:gd name="adj2" fmla="val 50000"/>
          </a:avLst>
        </a:prstGeom>
        <a:solidFill>
          <a:srgbClr val="C9E5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10800000">
        <a:off x="3498269" y="3889298"/>
        <a:ext cx="267721" cy="290370"/>
      </dsp:txXfrm>
    </dsp:sp>
    <dsp:sp modelId="{EFD49F7E-84ED-094B-B18F-DA37A684ABE7}">
      <dsp:nvSpPr>
        <dsp:cNvPr id="0" name=""/>
        <dsp:cNvSpPr/>
      </dsp:nvSpPr>
      <dsp:spPr>
        <a:xfrm>
          <a:off x="1769198" y="3317520"/>
          <a:ext cx="1433927" cy="1433927"/>
        </a:xfrm>
        <a:prstGeom prst="ellipse">
          <a:avLst/>
        </a:prstGeom>
        <a:solidFill>
          <a:srgbClr val="EC8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55625">
            <a:lnSpc>
              <a:spcPct val="90000"/>
            </a:lnSpc>
            <a:spcBef>
              <a:spcPct val="0"/>
            </a:spcBef>
            <a:spcAft>
              <a:spcPct val="35000"/>
            </a:spcAft>
            <a:buNone/>
          </a:pPr>
          <a:r>
            <a:rPr lang="en-GB" sz="1250" kern="1200" dirty="0">
              <a:latin typeface="Arial" panose="020B0604020202020204" pitchFamily="34" charset="0"/>
              <a:cs typeface="Arial" panose="020B0604020202020204" pitchFamily="34" charset="0"/>
            </a:rPr>
            <a:t>GEL Bioinformatics</a:t>
          </a:r>
        </a:p>
      </dsp:txBody>
      <dsp:txXfrm>
        <a:off x="1979192" y="3527514"/>
        <a:ext cx="1013939" cy="1013939"/>
      </dsp:txXfrm>
    </dsp:sp>
    <dsp:sp modelId="{B8C211A8-EC7D-5B48-B14D-44DC7D59828B}">
      <dsp:nvSpPr>
        <dsp:cNvPr id="0" name=""/>
        <dsp:cNvSpPr/>
      </dsp:nvSpPr>
      <dsp:spPr>
        <a:xfrm rot="15120000">
          <a:off x="1965226" y="2777778"/>
          <a:ext cx="382459" cy="483950"/>
        </a:xfrm>
        <a:prstGeom prst="rightArrow">
          <a:avLst>
            <a:gd name="adj1" fmla="val 60000"/>
            <a:gd name="adj2" fmla="val 50000"/>
          </a:avLst>
        </a:prstGeom>
        <a:solidFill>
          <a:srgbClr val="C9E5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10800000">
        <a:off x="2040323" y="2929129"/>
        <a:ext cx="267721" cy="290370"/>
      </dsp:txXfrm>
    </dsp:sp>
    <dsp:sp modelId="{DCF3FEFE-9CE3-0948-97D8-B974426C6008}">
      <dsp:nvSpPr>
        <dsp:cNvPr id="0" name=""/>
        <dsp:cNvSpPr/>
      </dsp:nvSpPr>
      <dsp:spPr>
        <a:xfrm>
          <a:off x="1103096" y="1267469"/>
          <a:ext cx="1433927" cy="1433927"/>
        </a:xfrm>
        <a:prstGeom prst="ellipse">
          <a:avLst/>
        </a:prstGeom>
        <a:solidFill>
          <a:srgbClr val="EC8C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55625">
            <a:lnSpc>
              <a:spcPct val="90000"/>
            </a:lnSpc>
            <a:spcBef>
              <a:spcPct val="0"/>
            </a:spcBef>
            <a:spcAft>
              <a:spcPct val="35000"/>
            </a:spcAft>
            <a:buNone/>
          </a:pPr>
          <a:r>
            <a:rPr lang="en-GB" sz="1250" kern="1200" dirty="0">
              <a:latin typeface="Arial" panose="020B0604020202020204" pitchFamily="34" charset="0"/>
              <a:cs typeface="Arial" panose="020B0604020202020204" pitchFamily="34" charset="0"/>
            </a:rPr>
            <a:t>Clinical Interpretation Partners</a:t>
          </a:r>
        </a:p>
      </dsp:txBody>
      <dsp:txXfrm>
        <a:off x="1313090" y="1477463"/>
        <a:ext cx="1013939" cy="1013939"/>
      </dsp:txXfrm>
    </dsp:sp>
    <dsp:sp modelId="{B6C16ED2-EDC6-724B-A656-4F969ABC01AD}">
      <dsp:nvSpPr>
        <dsp:cNvPr id="0" name=""/>
        <dsp:cNvSpPr/>
      </dsp:nvSpPr>
      <dsp:spPr>
        <a:xfrm rot="19440000">
          <a:off x="2492011" y="1115320"/>
          <a:ext cx="382459" cy="483950"/>
        </a:xfrm>
        <a:prstGeom prst="rightArrow">
          <a:avLst>
            <a:gd name="adj1" fmla="val 60000"/>
            <a:gd name="adj2" fmla="val 50000"/>
          </a:avLst>
        </a:prstGeom>
        <a:solidFill>
          <a:srgbClr val="C9E5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2502968" y="1245831"/>
        <a:ext cx="267721" cy="290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C9F59-4147-4905-8CC8-9CF6CF7D28B7}">
      <dsp:nvSpPr>
        <dsp:cNvPr id="0" name=""/>
        <dsp:cNvSpPr/>
      </dsp:nvSpPr>
      <dsp:spPr>
        <a:xfrm>
          <a:off x="572387" y="1370486"/>
          <a:ext cx="914367" cy="914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AC9841-707E-4702-9C85-729F9161398C}">
      <dsp:nvSpPr>
        <dsp:cNvPr id="0" name=""/>
        <dsp:cNvSpPr/>
      </dsp:nvSpPr>
      <dsp:spPr>
        <a:xfrm>
          <a:off x="13607" y="2593557"/>
          <a:ext cx="2031927" cy="832500"/>
        </a:xfrm>
        <a:prstGeom prst="rect">
          <a:avLst/>
        </a:prstGeom>
        <a:solidFill>
          <a:srgbClr val="FAF8F8"/>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solidFill>
                <a:srgbClr val="454A52"/>
              </a:solidFill>
              <a:latin typeface="Arial" panose="020B0604020202020204" pitchFamily="34" charset="0"/>
              <a:cs typeface="Arial" panose="020B0604020202020204" pitchFamily="34" charset="0"/>
            </a:rPr>
            <a:t>How close are </a:t>
          </a:r>
          <a:br>
            <a:rPr lang="en-GB" sz="1400" kern="1200" dirty="0">
              <a:solidFill>
                <a:srgbClr val="454A52"/>
              </a:solidFill>
              <a:latin typeface="Arial" panose="020B0604020202020204" pitchFamily="34" charset="0"/>
              <a:cs typeface="Arial" panose="020B0604020202020204" pitchFamily="34" charset="0"/>
            </a:rPr>
          </a:br>
          <a:r>
            <a:rPr lang="en-GB" sz="1400" kern="1200" dirty="0">
              <a:solidFill>
                <a:srgbClr val="454A52"/>
              </a:solidFill>
              <a:latin typeface="Arial" panose="020B0604020202020204" pitchFamily="34" charset="0"/>
              <a:cs typeface="Arial" panose="020B0604020202020204" pitchFamily="34" charset="0"/>
            </a:rPr>
            <a:t>we to the 100,000 genomes target?</a:t>
          </a:r>
          <a:endParaRPr lang="en-US" sz="1400" kern="1200" dirty="0">
            <a:solidFill>
              <a:srgbClr val="454A52"/>
            </a:solidFill>
            <a:latin typeface="Arial" panose="020B0604020202020204" pitchFamily="34" charset="0"/>
            <a:cs typeface="Arial" panose="020B0604020202020204" pitchFamily="34" charset="0"/>
          </a:endParaRPr>
        </a:p>
      </dsp:txBody>
      <dsp:txXfrm>
        <a:off x="13607" y="2593557"/>
        <a:ext cx="2031927" cy="832500"/>
      </dsp:txXfrm>
    </dsp:sp>
    <dsp:sp modelId="{3B6687DE-2DE2-4433-AE5B-814B83ADAFA6}">
      <dsp:nvSpPr>
        <dsp:cNvPr id="0" name=""/>
        <dsp:cNvSpPr/>
      </dsp:nvSpPr>
      <dsp:spPr>
        <a:xfrm>
          <a:off x="2959902" y="1370486"/>
          <a:ext cx="914367" cy="914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E26B35E-2635-4991-9BE3-57BD16EDFB9D}">
      <dsp:nvSpPr>
        <dsp:cNvPr id="0" name=""/>
        <dsp:cNvSpPr/>
      </dsp:nvSpPr>
      <dsp:spPr>
        <a:xfrm>
          <a:off x="2401122" y="2593557"/>
          <a:ext cx="2031927"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solidFill>
                <a:srgbClr val="454A52"/>
              </a:solidFill>
              <a:latin typeface="Arial" panose="020B0604020202020204" pitchFamily="34" charset="0"/>
              <a:cs typeface="Arial" panose="020B0604020202020204" pitchFamily="34" charset="0"/>
            </a:rPr>
            <a:t>How many of these come from patients with cancer or rare diseases?</a:t>
          </a:r>
          <a:endParaRPr lang="en-US" sz="1400" kern="1200" dirty="0">
            <a:solidFill>
              <a:srgbClr val="454A52"/>
            </a:solidFill>
            <a:latin typeface="Arial" panose="020B0604020202020204" pitchFamily="34" charset="0"/>
            <a:cs typeface="Arial" panose="020B0604020202020204" pitchFamily="34" charset="0"/>
          </a:endParaRPr>
        </a:p>
      </dsp:txBody>
      <dsp:txXfrm>
        <a:off x="2401122" y="2593557"/>
        <a:ext cx="2031927" cy="832500"/>
      </dsp:txXfrm>
    </dsp:sp>
    <dsp:sp modelId="{378878FB-C2B2-4E6D-8328-6C49C4C1EFC6}">
      <dsp:nvSpPr>
        <dsp:cNvPr id="0" name=""/>
        <dsp:cNvSpPr/>
      </dsp:nvSpPr>
      <dsp:spPr>
        <a:xfrm>
          <a:off x="5347417" y="1370486"/>
          <a:ext cx="914367" cy="914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521E790-E237-491B-A5E6-2254ED1D34F1}">
      <dsp:nvSpPr>
        <dsp:cNvPr id="0" name=""/>
        <dsp:cNvSpPr/>
      </dsp:nvSpPr>
      <dsp:spPr>
        <a:xfrm>
          <a:off x="4788637" y="2593557"/>
          <a:ext cx="2031927"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solidFill>
                <a:srgbClr val="454A52"/>
              </a:solidFill>
              <a:latin typeface="Arial" panose="020B0604020202020204" pitchFamily="34" charset="0"/>
              <a:cs typeface="Arial" panose="020B0604020202020204" pitchFamily="34" charset="0"/>
            </a:rPr>
            <a:t>How do our metrics </a:t>
          </a:r>
          <a:br>
            <a:rPr lang="en-GB" sz="1400" kern="1200" dirty="0">
              <a:solidFill>
                <a:srgbClr val="454A52"/>
              </a:solidFill>
              <a:latin typeface="Arial" panose="020B0604020202020204" pitchFamily="34" charset="0"/>
              <a:cs typeface="Arial" panose="020B0604020202020204" pitchFamily="34" charset="0"/>
            </a:rPr>
          </a:br>
          <a:r>
            <a:rPr lang="en-GB" sz="1400" kern="1200" dirty="0">
              <a:solidFill>
                <a:srgbClr val="454A52"/>
              </a:solidFill>
              <a:latin typeface="Arial" panose="020B0604020202020204" pitchFamily="34" charset="0"/>
              <a:cs typeface="Arial" panose="020B0604020202020204" pitchFamily="34" charset="0"/>
            </a:rPr>
            <a:t>break down by stage of </a:t>
          </a:r>
          <a:br>
            <a:rPr lang="en-GB" sz="1400" kern="1200" dirty="0">
              <a:solidFill>
                <a:srgbClr val="454A52"/>
              </a:solidFill>
              <a:latin typeface="Arial" panose="020B0604020202020204" pitchFamily="34" charset="0"/>
              <a:cs typeface="Arial" panose="020B0604020202020204" pitchFamily="34" charset="0"/>
            </a:rPr>
          </a:br>
          <a:r>
            <a:rPr lang="en-GB" sz="1400" kern="1200" dirty="0">
              <a:solidFill>
                <a:srgbClr val="454A52"/>
              </a:solidFill>
              <a:latin typeface="Arial" panose="020B0604020202020204" pitchFamily="34" charset="0"/>
              <a:cs typeface="Arial" panose="020B0604020202020204" pitchFamily="34" charset="0"/>
            </a:rPr>
            <a:t>the process?</a:t>
          </a:r>
          <a:endParaRPr lang="en-US" sz="1400" kern="1200" dirty="0">
            <a:solidFill>
              <a:srgbClr val="454A52"/>
            </a:solidFill>
            <a:latin typeface="Arial" panose="020B0604020202020204" pitchFamily="34" charset="0"/>
            <a:cs typeface="Arial" panose="020B0604020202020204" pitchFamily="34" charset="0"/>
          </a:endParaRPr>
        </a:p>
      </dsp:txBody>
      <dsp:txXfrm>
        <a:off x="4788637" y="2593557"/>
        <a:ext cx="2031927" cy="832500"/>
      </dsp:txXfrm>
    </dsp:sp>
    <dsp:sp modelId="{A59DA0F6-2175-442F-ACBC-71D0384FABC0}">
      <dsp:nvSpPr>
        <dsp:cNvPr id="0" name=""/>
        <dsp:cNvSpPr/>
      </dsp:nvSpPr>
      <dsp:spPr>
        <a:xfrm>
          <a:off x="7734932" y="1370486"/>
          <a:ext cx="914367" cy="914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9B8D4C-76ED-4FB3-A3F3-026B1AE3B533}">
      <dsp:nvSpPr>
        <dsp:cNvPr id="0" name=""/>
        <dsp:cNvSpPr/>
      </dsp:nvSpPr>
      <dsp:spPr>
        <a:xfrm>
          <a:off x="7176152" y="2593557"/>
          <a:ext cx="2031927"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solidFill>
                <a:srgbClr val="454A52"/>
              </a:solidFill>
              <a:latin typeface="Arial" panose="020B0604020202020204" pitchFamily="34" charset="0"/>
              <a:cs typeface="Arial" panose="020B0604020202020204" pitchFamily="34" charset="0"/>
            </a:rPr>
            <a:t>Where are samples getting stuck in the pipeline and how does this vary by clinic?</a:t>
          </a:r>
          <a:endParaRPr lang="en-US" sz="1400" kern="1200" dirty="0">
            <a:solidFill>
              <a:srgbClr val="454A52"/>
            </a:solidFill>
            <a:latin typeface="Arial" panose="020B0604020202020204" pitchFamily="34" charset="0"/>
            <a:cs typeface="Arial" panose="020B0604020202020204" pitchFamily="34" charset="0"/>
          </a:endParaRPr>
        </a:p>
      </dsp:txBody>
      <dsp:txXfrm>
        <a:off x="7176152" y="2593557"/>
        <a:ext cx="2031927" cy="83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7B21A-B67C-4D2F-B2E5-B00ED88CA0AD}">
      <dsp:nvSpPr>
        <dsp:cNvPr id="0" name=""/>
        <dsp:cNvSpPr/>
      </dsp:nvSpPr>
      <dsp:spPr>
        <a:xfrm>
          <a:off x="792048" y="1252676"/>
          <a:ext cx="1227469" cy="1227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D63DAF-36AC-4466-8663-48D36DE986A3}">
      <dsp:nvSpPr>
        <dsp:cNvPr id="0" name=""/>
        <dsp:cNvSpPr/>
      </dsp:nvSpPr>
      <dsp:spPr>
        <a:xfrm>
          <a:off x="41928" y="282386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ts val="1700"/>
            </a:lnSpc>
            <a:spcBef>
              <a:spcPct val="0"/>
            </a:spcBef>
            <a:spcAft>
              <a:spcPct val="35000"/>
            </a:spcAft>
            <a:buNone/>
          </a:pPr>
          <a:r>
            <a:rPr lang="en-GB" sz="1600" kern="1200" dirty="0">
              <a:solidFill>
                <a:srgbClr val="454A52"/>
              </a:solidFill>
              <a:latin typeface="Arial" panose="020B0604020202020204" pitchFamily="34" charset="0"/>
              <a:cs typeface="Arial" panose="020B0604020202020204" pitchFamily="34" charset="0"/>
            </a:rPr>
            <a:t>Flag up problem </a:t>
          </a:r>
          <a:br>
            <a:rPr lang="en-GB" sz="1600" kern="1200" dirty="0">
              <a:solidFill>
                <a:srgbClr val="454A52"/>
              </a:solidFill>
              <a:latin typeface="Arial" panose="020B0604020202020204" pitchFamily="34" charset="0"/>
              <a:cs typeface="Arial" panose="020B0604020202020204" pitchFamily="34" charset="0"/>
            </a:rPr>
          </a:br>
          <a:r>
            <a:rPr lang="en-GB" sz="1600" kern="1200" dirty="0">
              <a:solidFill>
                <a:srgbClr val="454A52"/>
              </a:solidFill>
              <a:latin typeface="Arial" panose="020B0604020202020204" pitchFamily="34" charset="0"/>
              <a:cs typeface="Arial" panose="020B0604020202020204" pitchFamily="34" charset="0"/>
            </a:rPr>
            <a:t>with the sample</a:t>
          </a:r>
          <a:endParaRPr lang="en-US" sz="1600" kern="1200" dirty="0">
            <a:solidFill>
              <a:srgbClr val="454A52"/>
            </a:solidFill>
            <a:latin typeface="Arial" panose="020B0604020202020204" pitchFamily="34" charset="0"/>
            <a:cs typeface="Arial" panose="020B0604020202020204" pitchFamily="34" charset="0"/>
          </a:endParaRPr>
        </a:p>
      </dsp:txBody>
      <dsp:txXfrm>
        <a:off x="41928" y="2823867"/>
        <a:ext cx="2727711" cy="720000"/>
      </dsp:txXfrm>
    </dsp:sp>
    <dsp:sp modelId="{6D635ABB-62B9-42B7-B670-59A463ADD126}">
      <dsp:nvSpPr>
        <dsp:cNvPr id="0" name=""/>
        <dsp:cNvSpPr/>
      </dsp:nvSpPr>
      <dsp:spPr>
        <a:xfrm>
          <a:off x="3997109" y="1252676"/>
          <a:ext cx="1227469" cy="1227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2879A7F-A7C2-4203-8C52-6CF448DC2B9E}">
      <dsp:nvSpPr>
        <dsp:cNvPr id="0" name=""/>
        <dsp:cNvSpPr/>
      </dsp:nvSpPr>
      <dsp:spPr>
        <a:xfrm>
          <a:off x="3246988" y="282386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ts val="1700"/>
            </a:lnSpc>
            <a:spcBef>
              <a:spcPct val="0"/>
            </a:spcBef>
            <a:spcAft>
              <a:spcPct val="35000"/>
            </a:spcAft>
            <a:buNone/>
          </a:pPr>
          <a:r>
            <a:rPr lang="en-GB" sz="1600" kern="1200" dirty="0">
              <a:solidFill>
                <a:srgbClr val="454A52"/>
              </a:solidFill>
              <a:latin typeface="Arial" panose="020B0604020202020204" pitchFamily="34" charset="0"/>
              <a:cs typeface="Arial" panose="020B0604020202020204" pitchFamily="34" charset="0"/>
            </a:rPr>
            <a:t>What are the other </a:t>
          </a:r>
          <a:br>
            <a:rPr lang="en-GB" sz="1600" kern="1200" dirty="0">
              <a:solidFill>
                <a:srgbClr val="454A52"/>
              </a:solidFill>
              <a:latin typeface="Arial" panose="020B0604020202020204" pitchFamily="34" charset="0"/>
              <a:cs typeface="Arial" panose="020B0604020202020204" pitchFamily="34" charset="0"/>
            </a:rPr>
          </a:br>
          <a:r>
            <a:rPr lang="en-GB" sz="1600" kern="1200" dirty="0">
              <a:solidFill>
                <a:srgbClr val="454A52"/>
              </a:solidFill>
              <a:latin typeface="Arial" panose="020B0604020202020204" pitchFamily="34" charset="0"/>
              <a:cs typeface="Arial" panose="020B0604020202020204" pitchFamily="34" charset="0"/>
            </a:rPr>
            <a:t>related samples in the </a:t>
          </a:r>
          <a:br>
            <a:rPr lang="en-GB" sz="1600" kern="1200" dirty="0">
              <a:solidFill>
                <a:srgbClr val="454A52"/>
              </a:solidFill>
              <a:latin typeface="Arial" panose="020B0604020202020204" pitchFamily="34" charset="0"/>
              <a:cs typeface="Arial" panose="020B0604020202020204" pitchFamily="34" charset="0"/>
            </a:rPr>
          </a:br>
          <a:r>
            <a:rPr lang="en-GB" sz="1600" kern="1200" dirty="0">
              <a:solidFill>
                <a:srgbClr val="454A52"/>
              </a:solidFill>
              <a:latin typeface="Arial" panose="020B0604020202020204" pitchFamily="34" charset="0"/>
              <a:cs typeface="Arial" panose="020B0604020202020204" pitchFamily="34" charset="0"/>
            </a:rPr>
            <a:t>case hierarchy?</a:t>
          </a:r>
          <a:endParaRPr lang="en-US" sz="1600" kern="1200" dirty="0">
            <a:solidFill>
              <a:srgbClr val="454A52"/>
            </a:solidFill>
            <a:latin typeface="Arial" panose="020B0604020202020204" pitchFamily="34" charset="0"/>
            <a:cs typeface="Arial" panose="020B0604020202020204" pitchFamily="34" charset="0"/>
          </a:endParaRPr>
        </a:p>
      </dsp:txBody>
      <dsp:txXfrm>
        <a:off x="3246988" y="2823867"/>
        <a:ext cx="2727711" cy="720000"/>
      </dsp:txXfrm>
    </dsp:sp>
    <dsp:sp modelId="{86E80F0E-2DD6-4CC0-85CF-4E9D96C96872}">
      <dsp:nvSpPr>
        <dsp:cNvPr id="0" name=""/>
        <dsp:cNvSpPr/>
      </dsp:nvSpPr>
      <dsp:spPr>
        <a:xfrm>
          <a:off x="7202169" y="1252676"/>
          <a:ext cx="1227469" cy="1227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7C92B3D-60BD-4469-95BD-0B04A4859F56}">
      <dsp:nvSpPr>
        <dsp:cNvPr id="0" name=""/>
        <dsp:cNvSpPr/>
      </dsp:nvSpPr>
      <dsp:spPr>
        <a:xfrm>
          <a:off x="6452048" y="282386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ts val="1700"/>
            </a:lnSpc>
            <a:spcBef>
              <a:spcPct val="0"/>
            </a:spcBef>
            <a:spcAft>
              <a:spcPct val="35000"/>
            </a:spcAft>
            <a:buNone/>
          </a:pPr>
          <a:r>
            <a:rPr lang="en-GB" sz="1600" kern="1200" dirty="0">
              <a:solidFill>
                <a:srgbClr val="454A52"/>
              </a:solidFill>
              <a:latin typeface="Arial" panose="020B0604020202020204" pitchFamily="34" charset="0"/>
              <a:cs typeface="Arial" panose="020B0604020202020204" pitchFamily="34" charset="0"/>
            </a:rPr>
            <a:t>Has this sample been </a:t>
          </a:r>
          <a:br>
            <a:rPr lang="en-GB" sz="1600" kern="1200" dirty="0">
              <a:solidFill>
                <a:srgbClr val="454A52"/>
              </a:solidFill>
              <a:latin typeface="Arial" panose="020B0604020202020204" pitchFamily="34" charset="0"/>
              <a:cs typeface="Arial" panose="020B0604020202020204" pitchFamily="34" charset="0"/>
            </a:rPr>
          </a:br>
          <a:r>
            <a:rPr lang="en-GB" sz="1600" kern="1200" dirty="0">
              <a:solidFill>
                <a:srgbClr val="454A52"/>
              </a:solidFill>
              <a:latin typeface="Arial" panose="020B0604020202020204" pitchFamily="34" charset="0"/>
              <a:cs typeface="Arial" panose="020B0604020202020204" pitchFamily="34" charset="0"/>
            </a:rPr>
            <a:t>flagged before?</a:t>
          </a:r>
          <a:endParaRPr lang="en-US" sz="1600" kern="1200" dirty="0">
            <a:solidFill>
              <a:srgbClr val="454A52"/>
            </a:solidFill>
            <a:latin typeface="Arial" panose="020B0604020202020204" pitchFamily="34" charset="0"/>
            <a:cs typeface="Arial" panose="020B0604020202020204" pitchFamily="34" charset="0"/>
          </a:endParaRPr>
        </a:p>
      </dsp:txBody>
      <dsp:txXfrm>
        <a:off x="6452048" y="2823867"/>
        <a:ext cx="2727711"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E0ED5-C0A6-4CF1-9338-50D0F91B22DE}">
      <dsp:nvSpPr>
        <dsp:cNvPr id="0" name=""/>
        <dsp:cNvSpPr/>
      </dsp:nvSpPr>
      <dsp:spPr>
        <a:xfrm>
          <a:off x="795835" y="1339934"/>
          <a:ext cx="813585" cy="813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98D060-588E-4F19-B446-ABCE9FAA1A24}">
      <dsp:nvSpPr>
        <dsp:cNvPr id="0" name=""/>
        <dsp:cNvSpPr/>
      </dsp:nvSpPr>
      <dsp:spPr>
        <a:xfrm>
          <a:off x="2199" y="2523960"/>
          <a:ext cx="2324531" cy="53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0" kern="1200" dirty="0">
              <a:solidFill>
                <a:srgbClr val="454A52"/>
              </a:solidFill>
              <a:latin typeface="Arial" panose="020B0604020202020204" pitchFamily="34" charset="0"/>
              <a:cs typeface="Arial" panose="020B0604020202020204" pitchFamily="34" charset="0"/>
            </a:rPr>
            <a:t>Horizontally and </a:t>
          </a:r>
          <a:br>
            <a:rPr lang="en-GB" sz="1800" b="0" kern="1200" dirty="0">
              <a:solidFill>
                <a:srgbClr val="454A52"/>
              </a:solidFill>
              <a:latin typeface="Arial" panose="020B0604020202020204" pitchFamily="34" charset="0"/>
              <a:cs typeface="Arial" panose="020B0604020202020204" pitchFamily="34" charset="0"/>
            </a:rPr>
          </a:br>
          <a:r>
            <a:rPr lang="en-GB" sz="1800" b="0" kern="1200" dirty="0">
              <a:solidFill>
                <a:srgbClr val="454A52"/>
              </a:solidFill>
              <a:latin typeface="Arial" panose="020B0604020202020204" pitchFamily="34" charset="0"/>
              <a:cs typeface="Arial" panose="020B0604020202020204" pitchFamily="34" charset="0"/>
            </a:rPr>
            <a:t>vertically</a:t>
          </a:r>
          <a:endParaRPr lang="en-US" sz="1800" b="0" kern="1200" dirty="0">
            <a:solidFill>
              <a:srgbClr val="454A52"/>
            </a:solidFill>
            <a:latin typeface="Arial" panose="020B0604020202020204" pitchFamily="34" charset="0"/>
            <a:cs typeface="Arial" panose="020B0604020202020204" pitchFamily="34" charset="0"/>
          </a:endParaRPr>
        </a:p>
      </dsp:txBody>
      <dsp:txXfrm>
        <a:off x="2199" y="2523960"/>
        <a:ext cx="2324531" cy="533915"/>
      </dsp:txXfrm>
    </dsp:sp>
    <dsp:sp modelId="{6DE5826B-5A18-427A-AC7C-A19B45B89D30}">
      <dsp:nvSpPr>
        <dsp:cNvPr id="0" name=""/>
        <dsp:cNvSpPr/>
      </dsp:nvSpPr>
      <dsp:spPr>
        <a:xfrm>
          <a:off x="2199" y="2802533"/>
          <a:ext cx="2324531" cy="674961"/>
        </a:xfrm>
        <a:prstGeom prst="rect">
          <a:avLst/>
        </a:prstGeom>
        <a:noFill/>
        <a:ln>
          <a:noFill/>
        </a:ln>
        <a:effectLst/>
      </dsp:spPr>
      <dsp:style>
        <a:lnRef idx="0">
          <a:scrgbClr r="0" g="0" b="0"/>
        </a:lnRef>
        <a:fillRef idx="0">
          <a:scrgbClr r="0" g="0" b="0"/>
        </a:fillRef>
        <a:effectRef idx="0">
          <a:scrgbClr r="0" g="0" b="0"/>
        </a:effectRef>
        <a:fontRef idx="minor"/>
      </dsp:style>
    </dsp:sp>
    <dsp:sp modelId="{CA280651-E405-404D-8B25-0BCA734EA3A8}">
      <dsp:nvSpPr>
        <dsp:cNvPr id="0" name=""/>
        <dsp:cNvSpPr/>
      </dsp:nvSpPr>
      <dsp:spPr>
        <a:xfrm>
          <a:off x="3488994" y="1319049"/>
          <a:ext cx="813585" cy="813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B7AD112-6FFD-48F7-ADCC-4907D6A2B0A6}">
      <dsp:nvSpPr>
        <dsp:cNvPr id="0" name=""/>
        <dsp:cNvSpPr/>
      </dsp:nvSpPr>
      <dsp:spPr>
        <a:xfrm>
          <a:off x="2733523" y="2523960"/>
          <a:ext cx="2324531" cy="53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0" i="0" kern="1200" dirty="0">
              <a:solidFill>
                <a:srgbClr val="454A52"/>
              </a:solidFill>
              <a:latin typeface="Arial" panose="020B0604020202020204" pitchFamily="34" charset="0"/>
              <a:cs typeface="Arial" panose="020B0604020202020204" pitchFamily="34" charset="0"/>
            </a:rPr>
            <a:t>Realistic </a:t>
          </a:r>
          <a:br>
            <a:rPr lang="en-GB" sz="1800" b="0" i="0" kern="1200" dirty="0">
              <a:solidFill>
                <a:srgbClr val="454A52"/>
              </a:solidFill>
              <a:latin typeface="Arial" panose="020B0604020202020204" pitchFamily="34" charset="0"/>
              <a:cs typeface="Arial" panose="020B0604020202020204" pitchFamily="34" charset="0"/>
            </a:rPr>
          </a:br>
          <a:r>
            <a:rPr lang="en-GB" sz="1800" b="0" i="0" kern="1200" dirty="0">
              <a:solidFill>
                <a:srgbClr val="454A52"/>
              </a:solidFill>
              <a:latin typeface="Arial" panose="020B0604020202020204" pitchFamily="34" charset="0"/>
              <a:cs typeface="Arial" panose="020B0604020202020204" pitchFamily="34" charset="0"/>
            </a:rPr>
            <a:t>user paths</a:t>
          </a:r>
          <a:endParaRPr lang="en-US" sz="1800" b="0" i="0" kern="1200" dirty="0">
            <a:solidFill>
              <a:srgbClr val="454A52"/>
            </a:solidFill>
            <a:latin typeface="Arial" panose="020B0604020202020204" pitchFamily="34" charset="0"/>
            <a:cs typeface="Arial" panose="020B0604020202020204" pitchFamily="34" charset="0"/>
          </a:endParaRPr>
        </a:p>
      </dsp:txBody>
      <dsp:txXfrm>
        <a:off x="2733523" y="2523960"/>
        <a:ext cx="2324531" cy="533915"/>
      </dsp:txXfrm>
    </dsp:sp>
    <dsp:sp modelId="{A6D528A9-A573-432E-A879-FFD64DE1C67C}">
      <dsp:nvSpPr>
        <dsp:cNvPr id="0" name=""/>
        <dsp:cNvSpPr/>
      </dsp:nvSpPr>
      <dsp:spPr>
        <a:xfrm>
          <a:off x="2733523" y="2802533"/>
          <a:ext cx="2324531" cy="674961"/>
        </a:xfrm>
        <a:prstGeom prst="rect">
          <a:avLst/>
        </a:prstGeom>
        <a:noFill/>
        <a:ln>
          <a:noFill/>
        </a:ln>
        <a:effectLst/>
      </dsp:spPr>
      <dsp:style>
        <a:lnRef idx="0">
          <a:scrgbClr r="0" g="0" b="0"/>
        </a:lnRef>
        <a:fillRef idx="0">
          <a:scrgbClr r="0" g="0" b="0"/>
        </a:fillRef>
        <a:effectRef idx="0">
          <a:scrgbClr r="0" g="0" b="0"/>
        </a:effectRef>
        <a:fontRef idx="minor"/>
      </dsp:style>
    </dsp:sp>
    <dsp:sp modelId="{2CD2CB1A-8583-42A6-949B-31EFBA35FC10}">
      <dsp:nvSpPr>
        <dsp:cNvPr id="0" name=""/>
        <dsp:cNvSpPr/>
      </dsp:nvSpPr>
      <dsp:spPr>
        <a:xfrm>
          <a:off x="6202794" y="1367783"/>
          <a:ext cx="813585" cy="813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CB5F8BF-C026-4027-9AF6-B918AB41E179}">
      <dsp:nvSpPr>
        <dsp:cNvPr id="0" name=""/>
        <dsp:cNvSpPr/>
      </dsp:nvSpPr>
      <dsp:spPr>
        <a:xfrm>
          <a:off x="5464847" y="2523960"/>
          <a:ext cx="2324531" cy="533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b="0" kern="1200" dirty="0">
              <a:solidFill>
                <a:srgbClr val="454A52"/>
              </a:solidFill>
              <a:latin typeface="Arial" panose="020B0604020202020204" pitchFamily="34" charset="0"/>
              <a:cs typeface="Arial" panose="020B0604020202020204" pitchFamily="34" charset="0"/>
            </a:rPr>
            <a:t>Use </a:t>
          </a:r>
          <a:r>
            <a:rPr lang="en-GB" sz="1800" b="0" kern="1200" dirty="0" err="1">
              <a:solidFill>
                <a:srgbClr val="454A52"/>
              </a:solidFill>
              <a:latin typeface="Arial" panose="020B0604020202020204" pitchFamily="34" charset="0"/>
              <a:cs typeface="Arial" panose="020B0604020202020204" pitchFamily="34" charset="0"/>
            </a:rPr>
            <a:t>profvis</a:t>
          </a:r>
          <a:r>
            <a:rPr lang="en-GB" sz="1800" b="0" kern="1200" dirty="0">
              <a:solidFill>
                <a:srgbClr val="454A52"/>
              </a:solidFill>
              <a:latin typeface="Arial" panose="020B0604020202020204" pitchFamily="34" charset="0"/>
              <a:cs typeface="Arial" panose="020B0604020202020204" pitchFamily="34" charset="0"/>
            </a:rPr>
            <a:t> and </a:t>
          </a:r>
          <a:br>
            <a:rPr lang="en-GB" sz="1800" b="0" kern="1200" dirty="0">
              <a:solidFill>
                <a:srgbClr val="454A52"/>
              </a:solidFill>
              <a:latin typeface="Arial" panose="020B0604020202020204" pitchFamily="34" charset="0"/>
              <a:cs typeface="Arial" panose="020B0604020202020204" pitchFamily="34" charset="0"/>
            </a:rPr>
          </a:br>
          <a:r>
            <a:rPr lang="en-GB" sz="1800" b="0" kern="1200" dirty="0" err="1">
              <a:solidFill>
                <a:srgbClr val="454A52"/>
              </a:solidFill>
              <a:latin typeface="Arial" panose="020B0604020202020204" pitchFamily="34" charset="0"/>
              <a:cs typeface="Arial" panose="020B0604020202020204" pitchFamily="34" charset="0"/>
            </a:rPr>
            <a:t>shinyloadtest</a:t>
          </a:r>
          <a:endParaRPr lang="en-US" sz="1800" b="0" kern="1200" dirty="0">
            <a:solidFill>
              <a:srgbClr val="454A52"/>
            </a:solidFill>
            <a:latin typeface="Arial" panose="020B0604020202020204" pitchFamily="34" charset="0"/>
            <a:cs typeface="Arial" panose="020B0604020202020204" pitchFamily="34" charset="0"/>
          </a:endParaRPr>
        </a:p>
      </dsp:txBody>
      <dsp:txXfrm>
        <a:off x="5464847" y="2523960"/>
        <a:ext cx="2324531" cy="533915"/>
      </dsp:txXfrm>
    </dsp:sp>
    <dsp:sp modelId="{ED2C08D4-C509-457E-8441-835AB36F647F}">
      <dsp:nvSpPr>
        <dsp:cNvPr id="0" name=""/>
        <dsp:cNvSpPr/>
      </dsp:nvSpPr>
      <dsp:spPr>
        <a:xfrm>
          <a:off x="5464847" y="2802533"/>
          <a:ext cx="2324531" cy="67496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68D99-6E21-4C86-AB3C-F0F4683838A4}">
      <dsp:nvSpPr>
        <dsp:cNvPr id="0" name=""/>
        <dsp:cNvSpPr/>
      </dsp:nvSpPr>
      <dsp:spPr>
        <a:xfrm>
          <a:off x="792048" y="1252676"/>
          <a:ext cx="1227469" cy="1227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97874-946A-436A-8BC3-EBCAFCEFFC20}">
      <dsp:nvSpPr>
        <dsp:cNvPr id="0" name=""/>
        <dsp:cNvSpPr/>
      </dsp:nvSpPr>
      <dsp:spPr>
        <a:xfrm>
          <a:off x="41928" y="290193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solidFill>
                <a:srgbClr val="454A52"/>
              </a:solidFill>
              <a:latin typeface="Arial" panose="020B0604020202020204" pitchFamily="34" charset="0"/>
              <a:cs typeface="Arial" panose="020B0604020202020204" pitchFamily="34" charset="0"/>
            </a:rPr>
            <a:t>Take advantage of advanced functionality</a:t>
          </a:r>
          <a:endParaRPr lang="en-US" sz="1800" kern="1200" dirty="0">
            <a:solidFill>
              <a:srgbClr val="454A52"/>
            </a:solidFill>
            <a:latin typeface="Arial" panose="020B0604020202020204" pitchFamily="34" charset="0"/>
            <a:cs typeface="Arial" panose="020B0604020202020204" pitchFamily="34" charset="0"/>
          </a:endParaRPr>
        </a:p>
      </dsp:txBody>
      <dsp:txXfrm>
        <a:off x="41928" y="2901937"/>
        <a:ext cx="2727711" cy="720000"/>
      </dsp:txXfrm>
    </dsp:sp>
    <dsp:sp modelId="{0764D707-1CDB-476B-BA88-BF0EF324E0B2}">
      <dsp:nvSpPr>
        <dsp:cNvPr id="0" name=""/>
        <dsp:cNvSpPr/>
      </dsp:nvSpPr>
      <dsp:spPr>
        <a:xfrm>
          <a:off x="3997109" y="1252676"/>
          <a:ext cx="1227469" cy="1227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5B47F8-5958-41A3-B02E-7391EEDB6BEA}">
      <dsp:nvSpPr>
        <dsp:cNvPr id="0" name=""/>
        <dsp:cNvSpPr/>
      </dsp:nvSpPr>
      <dsp:spPr>
        <a:xfrm>
          <a:off x="3246988" y="290193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solidFill>
                <a:srgbClr val="454A52"/>
              </a:solidFill>
              <a:latin typeface="Arial" panose="020B0604020202020204" pitchFamily="34" charset="0"/>
              <a:cs typeface="Arial" panose="020B0604020202020204" pitchFamily="34" charset="0"/>
            </a:rPr>
            <a:t>DB functions </a:t>
          </a:r>
          <a:br>
            <a:rPr lang="en-GB" sz="1800" kern="1200" dirty="0">
              <a:solidFill>
                <a:srgbClr val="454A52"/>
              </a:solidFill>
              <a:latin typeface="Arial" panose="020B0604020202020204" pitchFamily="34" charset="0"/>
              <a:cs typeface="Arial" panose="020B0604020202020204" pitchFamily="34" charset="0"/>
            </a:rPr>
          </a:br>
          <a:r>
            <a:rPr lang="en-GB" sz="1800" kern="1200" dirty="0">
              <a:solidFill>
                <a:srgbClr val="454A52"/>
              </a:solidFill>
              <a:latin typeface="Arial" panose="020B0604020202020204" pitchFamily="34" charset="0"/>
              <a:cs typeface="Arial" panose="020B0604020202020204" pitchFamily="34" charset="0"/>
            </a:rPr>
            <a:t>simplify things</a:t>
          </a:r>
          <a:endParaRPr lang="en-US" sz="1800" kern="1200" dirty="0">
            <a:solidFill>
              <a:srgbClr val="454A52"/>
            </a:solidFill>
            <a:latin typeface="Arial" panose="020B0604020202020204" pitchFamily="34" charset="0"/>
            <a:cs typeface="Arial" panose="020B0604020202020204" pitchFamily="34" charset="0"/>
          </a:endParaRPr>
        </a:p>
      </dsp:txBody>
      <dsp:txXfrm>
        <a:off x="3246988" y="2901937"/>
        <a:ext cx="2727711" cy="720000"/>
      </dsp:txXfrm>
    </dsp:sp>
    <dsp:sp modelId="{FC0074C0-4013-4D62-9FDB-1D54902C7626}">
      <dsp:nvSpPr>
        <dsp:cNvPr id="0" name=""/>
        <dsp:cNvSpPr/>
      </dsp:nvSpPr>
      <dsp:spPr>
        <a:xfrm>
          <a:off x="7202169" y="1252676"/>
          <a:ext cx="1227469" cy="1227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606226-A008-49E8-AA97-C0CAC5CF763B}">
      <dsp:nvSpPr>
        <dsp:cNvPr id="0" name=""/>
        <dsp:cNvSpPr/>
      </dsp:nvSpPr>
      <dsp:spPr>
        <a:xfrm>
          <a:off x="6452048" y="2901937"/>
          <a:ext cx="272771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solidFill>
                <a:srgbClr val="454A52"/>
              </a:solidFill>
            </a:rPr>
            <a:t>Writing efficient SQL </a:t>
          </a:r>
          <a:br>
            <a:rPr lang="en-GB" sz="1800" kern="1200" dirty="0">
              <a:solidFill>
                <a:srgbClr val="454A52"/>
              </a:solidFill>
            </a:rPr>
          </a:br>
          <a:r>
            <a:rPr lang="en-GB" sz="1800" kern="1200" dirty="0">
              <a:solidFill>
                <a:srgbClr val="454A52"/>
              </a:solidFill>
            </a:rPr>
            <a:t>is important</a:t>
          </a:r>
          <a:endParaRPr lang="en-US" sz="1800" kern="1200" dirty="0">
            <a:solidFill>
              <a:srgbClr val="454A52"/>
            </a:solidFill>
          </a:endParaRPr>
        </a:p>
      </dsp:txBody>
      <dsp:txXfrm>
        <a:off x="6452048" y="2901937"/>
        <a:ext cx="2727711"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A8E3E-E2B5-421D-A4C4-63C1881BD686}">
      <dsp:nvSpPr>
        <dsp:cNvPr id="0" name=""/>
        <dsp:cNvSpPr/>
      </dsp:nvSpPr>
      <dsp:spPr>
        <a:xfrm>
          <a:off x="1228812" y="872796"/>
          <a:ext cx="1873125" cy="187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70EC244-5DEF-4ACE-BEA6-7F10AA798119}">
      <dsp:nvSpPr>
        <dsp:cNvPr id="0" name=""/>
        <dsp:cNvSpPr/>
      </dsp:nvSpPr>
      <dsp:spPr>
        <a:xfrm>
          <a:off x="604146" y="3203747"/>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solidFill>
                <a:srgbClr val="454A52"/>
              </a:solidFill>
              <a:latin typeface="Arial" panose="020B0604020202020204" pitchFamily="34" charset="0"/>
              <a:cs typeface="Arial" panose="020B0604020202020204" pitchFamily="34" charset="0"/>
            </a:rPr>
            <a:t>Use careful timing to decide when/what loaded from the DB functions</a:t>
          </a:r>
          <a:endParaRPr lang="en-US" sz="1800" kern="1200" dirty="0">
            <a:solidFill>
              <a:srgbClr val="454A52"/>
            </a:solidFill>
            <a:latin typeface="Arial" panose="020B0604020202020204" pitchFamily="34" charset="0"/>
            <a:cs typeface="Arial" panose="020B0604020202020204" pitchFamily="34" charset="0"/>
          </a:endParaRPr>
        </a:p>
      </dsp:txBody>
      <dsp:txXfrm>
        <a:off x="604146" y="3203747"/>
        <a:ext cx="4162500" cy="720000"/>
      </dsp:txXfrm>
    </dsp:sp>
    <dsp:sp modelId="{FA02982F-D167-4865-AD94-621D7F7688A9}">
      <dsp:nvSpPr>
        <dsp:cNvPr id="0" name=""/>
        <dsp:cNvSpPr/>
      </dsp:nvSpPr>
      <dsp:spPr>
        <a:xfrm>
          <a:off x="6119750" y="872796"/>
          <a:ext cx="1873125" cy="187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871BED-509C-401B-A3ED-CA998BCE834F}">
      <dsp:nvSpPr>
        <dsp:cNvPr id="0" name=""/>
        <dsp:cNvSpPr/>
      </dsp:nvSpPr>
      <dsp:spPr>
        <a:xfrm>
          <a:off x="5204333" y="3203747"/>
          <a:ext cx="33478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solidFill>
                <a:srgbClr val="454A52"/>
              </a:solidFill>
              <a:latin typeface="Arial" panose="020B0604020202020204" pitchFamily="34" charset="0"/>
              <a:cs typeface="Arial" panose="020B0604020202020204" pitchFamily="34" charset="0"/>
            </a:rPr>
            <a:t>htmlwidgets are great for </a:t>
          </a:r>
          <a:br>
            <a:rPr lang="en-GB" sz="1800" kern="1200" dirty="0">
              <a:solidFill>
                <a:srgbClr val="454A52"/>
              </a:solidFill>
              <a:latin typeface="Arial" panose="020B0604020202020204" pitchFamily="34" charset="0"/>
              <a:cs typeface="Arial" panose="020B0604020202020204" pitchFamily="34" charset="0"/>
            </a:rPr>
          </a:br>
          <a:r>
            <a:rPr lang="en-GB" sz="1800" kern="1200" dirty="0">
              <a:solidFill>
                <a:srgbClr val="454A52"/>
              </a:solidFill>
              <a:latin typeface="Arial" panose="020B0604020202020204" pitchFamily="34" charset="0"/>
              <a:cs typeface="Arial" panose="020B0604020202020204" pitchFamily="34" charset="0"/>
            </a:rPr>
            <a:t>interacting with data</a:t>
          </a:r>
          <a:endParaRPr lang="en-US" sz="1800" kern="1200" dirty="0">
            <a:solidFill>
              <a:srgbClr val="454A52"/>
            </a:solidFill>
            <a:latin typeface="Arial" panose="020B0604020202020204" pitchFamily="34" charset="0"/>
            <a:cs typeface="Arial" panose="020B0604020202020204" pitchFamily="34" charset="0"/>
          </a:endParaRPr>
        </a:p>
      </dsp:txBody>
      <dsp:txXfrm>
        <a:off x="5204333" y="3203747"/>
        <a:ext cx="334781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7F9C7-F1F9-4CD2-93E1-FEBDC1A48848}" type="datetimeFigureOut">
              <a:rPr lang="en-GB" smtClean="0"/>
              <a:t>03/11/2019</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1D41C-369C-4319-8A67-C025D9871E14}" type="slidenum">
              <a:rPr lang="en-GB" smtClean="0"/>
              <a:t>‹#›</a:t>
            </a:fld>
            <a:endParaRPr lang="en-GB"/>
          </a:p>
        </p:txBody>
      </p:sp>
    </p:spTree>
    <p:extLst>
      <p:ext uri="{BB962C8B-B14F-4D97-AF65-F5344CB8AC3E}">
        <p14:creationId xmlns:p14="http://schemas.microsoft.com/office/powerpoint/2010/main" val="1567114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1:30 [1:30/20:00]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Thank you all for coming along to my talk.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I’m Nic Crane and I work for a company called Elucidata.  We’re a data science and software development company, and we’re currently working with Genomics England on some really exciting projects.  The project I’m going to be talking to you about today is the first half of a bigger project which involves Shiny, and it’s a project I’m really excited to have been part of, with really tangible real-world applications.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 bit more info about me then; I’ve been working with R on and off for about 8 years, and I’ve been developing Shiny apps full time for about 18 months now, which has been really fun and interesting.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I’d like to start by getting a show of hands; who here has heard of the Hundred Thousand Genome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some of you have and some haven’t.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I’m going to start by telling you a quick story about one of the participants in this project, to provide some context.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a:t>
            </a:fld>
            <a:endParaRPr lang="en-GB"/>
          </a:p>
        </p:txBody>
      </p:sp>
    </p:spTree>
    <p:extLst>
      <p:ext uri="{BB962C8B-B14F-4D97-AF65-F5344CB8AC3E}">
        <p14:creationId xmlns:p14="http://schemas.microsoft.com/office/powerpoint/2010/main" val="2224860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1:20 [6:50/20:00]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dirty="0"/>
              <a:t>[1 minute 20 seconds]</a:t>
            </a:r>
          </a:p>
          <a:p>
            <a:endParaRPr lang="en-GB" dirty="0"/>
          </a:p>
          <a:p>
            <a:r>
              <a:rPr lang="en-GB" dirty="0"/>
              <a:t>OK, so we’ve made a version of the app which has been loaded with some dummy data here.</a:t>
            </a:r>
          </a:p>
          <a:p>
            <a:endParaRPr lang="en-GB" dirty="0"/>
          </a:p>
          <a:p>
            <a:r>
              <a:rPr lang="en-GB" dirty="0"/>
              <a:t>So let’s say for example I was a programme manager and wanted to look at how the genomic medicine clinics in different areas were doing, I could access the operations dashboard, as shown here.  So there’s a load of different metrics there, and we can change the time period we’re looking at, but what if we want to see this as a visualisation?  Well there’s this thing here, called a sunburst chart, made with htmlwidgets, and so I can select a few clinics and use this to see how many cases are at different stages of the process.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10</a:t>
            </a:fld>
            <a:endParaRPr lang="en-GB"/>
          </a:p>
        </p:txBody>
      </p:sp>
    </p:spTree>
    <p:extLst>
      <p:ext uri="{BB962C8B-B14F-4D97-AF65-F5344CB8AC3E}">
        <p14:creationId xmlns:p14="http://schemas.microsoft.com/office/powerpoint/2010/main" val="308953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1:00 [7:50/20:00]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 minute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Another example is that I could be a lab technician who’s found a problem with one of the samples I’ve been analysing and I need to report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 access the processing flag tool here, and search for the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then brings up the entire case hierarchy, so which clinic and which participant the sample came from, and I can pick which bit I want to edit by clicking on it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Once I do that it, that brings up the history, in this case, there’s no metadata and then I can update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here, oops, I forgot to enter a reason, so now I’m reminded that I need to fill that in, and then finally I can properly update that sample with the relevant flag and comment.</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11</a:t>
            </a:fld>
            <a:endParaRPr lang="en-GB"/>
          </a:p>
        </p:txBody>
      </p:sp>
    </p:spTree>
    <p:extLst>
      <p:ext uri="{BB962C8B-B14F-4D97-AF65-F5344CB8AC3E}">
        <p14:creationId xmlns:p14="http://schemas.microsoft.com/office/powerpoint/2010/main" val="5743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2: Scaled app (5-6 mins ~625-750 words)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2:00 [10:00/20:00]</a:t>
            </a:r>
          </a:p>
          <a:p>
            <a:endParaRPr lang="en-GB" dirty="0"/>
          </a:p>
          <a:p>
            <a:endParaRPr lang="en-GB" dirty="0"/>
          </a:p>
          <a:p>
            <a:pPr marL="0" indent="0">
              <a:buFontTx/>
              <a:buNone/>
            </a:pPr>
            <a:r>
              <a:rPr lang="en-GB" dirty="0"/>
              <a:t>[246 words]</a:t>
            </a:r>
          </a:p>
          <a:p>
            <a:pPr marL="0" indent="0">
              <a:buFontTx/>
              <a:buNone/>
            </a:pPr>
            <a:endParaRPr lang="en-GB" dirty="0"/>
          </a:p>
          <a:p>
            <a:pPr marL="0" indent="0">
              <a:buFontTx/>
              <a:buNone/>
            </a:pPr>
            <a:r>
              <a:rPr lang="en-GB" dirty="0"/>
              <a:t>So that's the app that was successfully developed and rolled out for the hundred thousand genome project, and we're basically taking the best bits of it and some other pieces for the National Genomic Medicine Service version.  This time though it’s being rolled out across the entire country and so the new version needs to support hundreds, possibly thousands of concurrent users.</a:t>
            </a:r>
          </a:p>
          <a:p>
            <a:pPr marL="0" indent="0">
              <a:buFontTx/>
              <a:buNone/>
            </a:pPr>
            <a:endParaRPr lang="en-GB" dirty="0"/>
          </a:p>
          <a:p>
            <a:pPr marL="0" indent="0">
              <a:buFontTx/>
              <a:buNone/>
            </a:pPr>
            <a:r>
              <a:rPr lang="en-GB" dirty="0"/>
              <a:t>As with any live project, I originally intended to show you the scaled up version, but we’re still finalising some of the details of it at the moment.  However, what I can share with you are the key things we learned during the process of scaling up the application.</a:t>
            </a:r>
          </a:p>
          <a:p>
            <a:pPr marL="0" indent="0">
              <a:buFontTx/>
              <a:buNone/>
            </a:pPr>
            <a:endParaRPr lang="en-GB" dirty="0"/>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12</a:t>
            </a:fld>
            <a:endParaRPr lang="en-GB"/>
          </a:p>
        </p:txBody>
      </p:sp>
    </p:spTree>
    <p:extLst>
      <p:ext uri="{BB962C8B-B14F-4D97-AF65-F5344CB8AC3E}">
        <p14:creationId xmlns:p14="http://schemas.microsoft.com/office/powerpoint/2010/main" val="261626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1:20 [6:50/20:00]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dirty="0"/>
              <a:t>[1 minute 20 seconds]</a:t>
            </a:r>
          </a:p>
          <a:p>
            <a:endParaRPr lang="en-GB" dirty="0"/>
          </a:p>
          <a:p>
            <a:r>
              <a:rPr lang="en-GB" dirty="0"/>
              <a:t>OK, so we’ve made a version of the app which has been loaded with some dummy data here.</a:t>
            </a:r>
          </a:p>
          <a:p>
            <a:endParaRPr lang="en-GB" dirty="0"/>
          </a:p>
          <a:p>
            <a:r>
              <a:rPr lang="en-GB" dirty="0"/>
              <a:t>So let’s say for example I was a programme manager and wanted to look at how the genomic medicine clinics in different areas were doing, I could access the operations dashboard, as shown here.  So there’s a load of different metrics there, and we can change the time period we’re looking at, but what if we want to see this as a visualisation?  Well there’s this thing here, called a sunburst chart, made with htmlwidgets, and so I can select a few clinics and use this to see how many cases are at different stages of the process.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13</a:t>
            </a:fld>
            <a:endParaRPr lang="en-GB"/>
          </a:p>
        </p:txBody>
      </p:sp>
    </p:spTree>
    <p:extLst>
      <p:ext uri="{BB962C8B-B14F-4D97-AF65-F5344CB8AC3E}">
        <p14:creationId xmlns:p14="http://schemas.microsoft.com/office/powerpoint/2010/main" val="53586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firstly, here’s a screenshot from </a:t>
            </a:r>
            <a:r>
              <a:rPr lang="en-GB" dirty="0" err="1"/>
              <a:t>profvis</a:t>
            </a:r>
            <a:r>
              <a:rPr lang="en-GB" dirty="0"/>
              <a:t>.  So the x axis is time, and what I really love about this is that in the actual version of this you can hover over the different bits to see all the subcomponents.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look at some past talks by Joe Cheng on using async, one metaphor he uses is that you need to pick off watermelons, and not blueberries.  In other words, pick the big expensive operations, because if you make everything asynchronous, you’ll just slow your app down overall.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I was quite pleased to find that it was really just the database and API calls that were slowing things down in individual sessions, so that confirmed to us that we didn’t really need to make any substantial changes to our code.</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14</a:t>
            </a:fld>
            <a:endParaRPr lang="en-GB"/>
          </a:p>
        </p:txBody>
      </p:sp>
    </p:spTree>
    <p:extLst>
      <p:ext uri="{BB962C8B-B14F-4D97-AF65-F5344CB8AC3E}">
        <p14:creationId xmlns:p14="http://schemas.microsoft.com/office/powerpoint/2010/main" val="821505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Consistency is an important metric – even if changes don’t impact how long something takes on average, actually reducing the median for people is an important 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Not the median time that matters – removing outliers important too!</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15</a:t>
            </a:fld>
            <a:endParaRPr lang="en-GB"/>
          </a:p>
        </p:txBody>
      </p:sp>
    </p:spTree>
    <p:extLst>
      <p:ext uri="{BB962C8B-B14F-4D97-AF65-F5344CB8AC3E}">
        <p14:creationId xmlns:p14="http://schemas.microsoft.com/office/powerpoint/2010/main" val="3943858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Consistency is an important metric – even if changes don’t impact how long something takes on average, actually reducing the median for people is an important 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Not the median time that matters – removing outliers important too!</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16</a:t>
            </a:fld>
            <a:endParaRPr lang="en-GB"/>
          </a:p>
        </p:txBody>
      </p:sp>
    </p:spTree>
    <p:extLst>
      <p:ext uri="{BB962C8B-B14F-4D97-AF65-F5344CB8AC3E}">
        <p14:creationId xmlns:p14="http://schemas.microsoft.com/office/powerpoint/2010/main" val="373868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Consistency is an important metric – even if changes don’t impact how long something takes on average, actually reducing the median for people is an important 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Not the median time that matters – removing outliers important too!</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17</a:t>
            </a:fld>
            <a:endParaRPr lang="en-GB"/>
          </a:p>
        </p:txBody>
      </p:sp>
    </p:spTree>
    <p:extLst>
      <p:ext uri="{BB962C8B-B14F-4D97-AF65-F5344CB8AC3E}">
        <p14:creationId xmlns:p14="http://schemas.microsoft.com/office/powerpoint/2010/main" val="129389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Consistency is an important metric – even if changes don’t impact how long something takes on average, actually reducing the median for people is an important 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Not the median time that matters – removing outliers important too!</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18</a:t>
            </a:fld>
            <a:endParaRPr lang="en-GB"/>
          </a:p>
        </p:txBody>
      </p:sp>
    </p:spTree>
    <p:extLst>
      <p:ext uri="{BB962C8B-B14F-4D97-AF65-F5344CB8AC3E}">
        <p14:creationId xmlns:p14="http://schemas.microsoft.com/office/powerpoint/2010/main" val="344399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Consistency is an important metric – even if changes don’t impact how long something takes on average, actually reducing the median for people is an important 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Not the median time that matters – removing outliers important too!</a:t>
            </a: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19</a:t>
            </a:fld>
            <a:endParaRPr lang="en-GB"/>
          </a:p>
        </p:txBody>
      </p:sp>
    </p:spTree>
    <p:extLst>
      <p:ext uri="{BB962C8B-B14F-4D97-AF65-F5344CB8AC3E}">
        <p14:creationId xmlns:p14="http://schemas.microsoft.com/office/powerpoint/2010/main" val="406167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1:00 [2:30/20:00]</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is Kate, Simon, and the adorable one in the middle is their daughter Jessica, who is 4 years old.  When Jessica was born, everything had gone really well and Jessica seemed to be developing fine until she was coming up to about 13 months.  Kate and Simon noticed that Jessica wasn’t moving around as much as other children her age and she started having seizures, so of course Kate and Simon wanted to know what was going 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it turns out that </a:t>
            </a:r>
            <a:r>
              <a:rPr lang="en-GB" sz="1200" kern="1200" dirty="0" err="1">
                <a:solidFill>
                  <a:schemeClr val="tx1"/>
                </a:solidFill>
                <a:effectLst/>
                <a:latin typeface="+mn-lt"/>
                <a:ea typeface="+mn-ea"/>
                <a:cs typeface="+mn-cs"/>
              </a:rPr>
              <a:t>Jessicca</a:t>
            </a:r>
            <a:r>
              <a:rPr lang="en-GB" sz="1200" kern="1200" dirty="0">
                <a:solidFill>
                  <a:schemeClr val="tx1"/>
                </a:solidFill>
                <a:effectLst/>
                <a:latin typeface="+mn-lt"/>
                <a:ea typeface="+mn-ea"/>
                <a:cs typeface="+mn-cs"/>
              </a:rPr>
              <a:t> has a rare disease called GLUT1 Deficiency Syndrome which means her brain isn’t getting enough energy, which can be controlled by a special diet, but of course that requires actually getting a diagnosis.  In the case of rare diseases like this, the average patient has 3 incorrect diagnoses and it takes an average of 4 years to get their final correct diagnosis.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After what seemed like endless tests, including things like MRI scans, lumbar punctures, EEGs, doctors were no closer to a diagnosis, but luckily, via a support network, Kate and Simon were put in touch with the hundred thousand genome project, and via a really simple test – a blood sample each from Jessica and her parents – they were able to get their genomes mapped, and which allowed doctors to pinpoint the exact condition </a:t>
            </a:r>
            <a:r>
              <a:rPr lang="en-GB" sz="1200" kern="1200" dirty="0" err="1">
                <a:solidFill>
                  <a:schemeClr val="tx1"/>
                </a:solidFill>
                <a:effectLst/>
                <a:latin typeface="+mn-lt"/>
                <a:ea typeface="+mn-ea"/>
                <a:cs typeface="+mn-cs"/>
              </a:rPr>
              <a:t>Jessicca</a:t>
            </a:r>
            <a:r>
              <a:rPr lang="en-GB" sz="1200" kern="1200" dirty="0">
                <a:solidFill>
                  <a:schemeClr val="tx1"/>
                </a:solidFill>
                <a:effectLst/>
                <a:latin typeface="+mn-lt"/>
                <a:ea typeface="+mn-ea"/>
                <a:cs typeface="+mn-cs"/>
              </a:rPr>
              <a:t> had.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obviously this was a massive relief for Kate and Simon because now they knew what the problem was, Jessica’s symptoms could be managed.  They also found out that the syndrome was caused by a spontaneous gene mutation rather than inherited, so that means if they have another child later, it’s highly unlikely that they’ll be affected by the same condition.</a:t>
            </a:r>
          </a:p>
          <a:p>
            <a:endParaRPr lang="en-GB" dirty="0"/>
          </a:p>
          <a:p>
            <a:endParaRPr lang="en-GB" dirty="0"/>
          </a:p>
          <a:p>
            <a:endParaRPr lang="en-GB" dirty="0"/>
          </a:p>
          <a:p>
            <a:r>
              <a:rPr lang="en-GB" dirty="0"/>
              <a:t>https://www.gosh.nhs.uk/news/latest-press-releases/first-children-receive-genetic-diagnosis-gosh-part-100000-genomes-project</a:t>
            </a:r>
          </a:p>
        </p:txBody>
      </p:sp>
      <p:sp>
        <p:nvSpPr>
          <p:cNvPr id="4" name="Slide Number Placeholder 3"/>
          <p:cNvSpPr>
            <a:spLocks noGrp="1"/>
          </p:cNvSpPr>
          <p:nvPr>
            <p:ph type="sldNum" sz="quarter" idx="5"/>
          </p:nvPr>
        </p:nvSpPr>
        <p:spPr/>
        <p:txBody>
          <a:bodyPr/>
          <a:lstStyle/>
          <a:p>
            <a:fld id="{C771D41C-369C-4319-8A67-C025D9871E14}" type="slidenum">
              <a:rPr lang="en-GB" smtClean="0"/>
              <a:t>2</a:t>
            </a:fld>
            <a:endParaRPr lang="en-GB"/>
          </a:p>
        </p:txBody>
      </p:sp>
    </p:spTree>
    <p:extLst>
      <p:ext uri="{BB962C8B-B14F-4D97-AF65-F5344CB8AC3E}">
        <p14:creationId xmlns:p14="http://schemas.microsoft.com/office/powerpoint/2010/main" val="315546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20</a:t>
            </a:fld>
            <a:endParaRPr lang="en-GB"/>
          </a:p>
        </p:txBody>
      </p:sp>
    </p:spTree>
    <p:extLst>
      <p:ext uri="{BB962C8B-B14F-4D97-AF65-F5344CB8AC3E}">
        <p14:creationId xmlns:p14="http://schemas.microsoft.com/office/powerpoint/2010/main" val="407274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1:00 [3:30/20:00]</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in essence, that is what the 100,000 genomes project is about.  In terms of the science behind it, I won’t go into too many details, but in short: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person's genome is every single gene or bit of DNA in their body. Scientists have been able to sequence DNA since the 1970s, but it used to be just 5% of the genes that were looked at and the other 95% were discarded.  Since 2003 full genome sequencing has been available.  The first time is was done, it took over 10 years and cost over $2bn but now it can be done in a day and costs less than $1000.  It has 2 applications; rare diseases and cancer.  Whole genome sequencing can enable rapid diagnosis in people with rare disease, and whole genome sequencing of tumour tissue can inform selection of treatments for cancer.</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hundred thousand genome project was set up by the UK government with the aim of sequencing 100K genomes from patients with rare diseases and cancer. </a:t>
            </a:r>
            <a:r>
              <a:rPr lang="en-GB" sz="1200" dirty="0">
                <a:latin typeface="Arial Regular"/>
              </a:rPr>
              <a:t>It reached its target of 100,000 genomes  last month but analysis of all the results is still ongoing.</a:t>
            </a:r>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3</a:t>
            </a:fld>
            <a:endParaRPr lang="en-GB"/>
          </a:p>
        </p:txBody>
      </p:sp>
    </p:spTree>
    <p:extLst>
      <p:ext uri="{BB962C8B-B14F-4D97-AF65-F5344CB8AC3E}">
        <p14:creationId xmlns:p14="http://schemas.microsoft.com/office/powerpoint/2010/main" val="233197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0:30 [4:00/20:00]</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Following the 100,000 genomes project, is the creation of the NHS Genomic Medicine Service.  The National Health Service in the UK is going to be the first public healthcare system in the world to offer a Genomics Medicine Service to its patients, where patients can be referred to their nearest genomics medicine clinic, and clinicians can order different genetic tests for its patients.</a:t>
            </a:r>
          </a:p>
          <a:p>
            <a:endParaRPr lang="en-GB" dirty="0"/>
          </a:p>
          <a:p>
            <a:r>
              <a:rPr lang="en-GB" dirty="0"/>
              <a:t>This is all being done by Genomics England, who are a company owned by the Department of Health and Social Care, and we, Elucidata, are one of the companies that they work with to deliver this service.</a:t>
            </a:r>
          </a:p>
        </p:txBody>
      </p:sp>
      <p:sp>
        <p:nvSpPr>
          <p:cNvPr id="4" name="Slide Number Placeholder 3"/>
          <p:cNvSpPr>
            <a:spLocks noGrp="1"/>
          </p:cNvSpPr>
          <p:nvPr>
            <p:ph type="sldNum" sz="quarter" idx="5"/>
          </p:nvPr>
        </p:nvSpPr>
        <p:spPr/>
        <p:txBody>
          <a:bodyPr/>
          <a:lstStyle/>
          <a:p>
            <a:fld id="{C771D41C-369C-4319-8A67-C025D9871E14}" type="slidenum">
              <a:rPr lang="en-GB" smtClean="0"/>
              <a:t>4</a:t>
            </a:fld>
            <a:endParaRPr lang="en-GB"/>
          </a:p>
        </p:txBody>
      </p:sp>
    </p:spTree>
    <p:extLst>
      <p:ext uri="{BB962C8B-B14F-4D97-AF65-F5344CB8AC3E}">
        <p14:creationId xmlns:p14="http://schemas.microsoft.com/office/powerpoint/2010/main" val="292351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0:30 [4:30/20:00]</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endParaRPr lang="en-GB" dirty="0"/>
          </a:p>
          <a:p>
            <a:r>
              <a:rPr lang="en-GB" dirty="0"/>
              <a:t>[224 words]</a:t>
            </a:r>
          </a:p>
          <a:p>
            <a:endParaRPr lang="en-GB" dirty="0"/>
          </a:p>
          <a:p>
            <a:r>
              <a:rPr lang="en-GB" dirty="0"/>
              <a:t>[say it at an increasing speed to convey the complexity, and slow right down when you get to “ultimately…”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it’s not just the actual genomic data which is important. </a:t>
            </a:r>
            <a:r>
              <a:rPr lang="en-GB" dirty="0"/>
              <a:t>Sequencing the genome is actually the fast part of the process.  </a:t>
            </a:r>
            <a:r>
              <a:rPr lang="en-GB" sz="1200" kern="1200" dirty="0">
                <a:solidFill>
                  <a:schemeClr val="tx1"/>
                </a:solidFill>
                <a:effectLst/>
                <a:latin typeface="+mn-lt"/>
                <a:ea typeface="+mn-ea"/>
                <a:cs typeface="+mn-cs"/>
              </a:rPr>
              <a:t>There’s a pretty large sequence of events and analyses which need to happen to from blood sample to final report.  A patient’s DNA is e</a:t>
            </a:r>
            <a:r>
              <a:rPr lang="en-GB" dirty="0"/>
              <a:t>xtracted at hospital, sent to a sequencing centre and biorepository, sent to Genomics England, the hospital sends health data which is analysed together with DNA report to Genomics England, analysed by scientists to find commonalities and patterns between different people, and send report back to hospital care team for the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we we’re talking about data from multiple organisations with really complex processes that have a lot of people working on them, with vast amounts of metadata which needs managing.  We’ve got people with all sorts of different jobs, so like the samples team, </a:t>
            </a:r>
            <a:r>
              <a:rPr lang="en-GB" dirty="0"/>
              <a:t>lab technicians, bioinformaticians, program managers, clinicians,</a:t>
            </a:r>
            <a:r>
              <a:rPr lang="en-GB" sz="1200" kern="1200" dirty="0">
                <a:solidFill>
                  <a:schemeClr val="tx1"/>
                </a:solidFill>
                <a:effectLst/>
                <a:latin typeface="+mn-lt"/>
                <a:ea typeface="+mn-ea"/>
                <a:cs typeface="+mn-cs"/>
              </a:rPr>
              <a:t> who all need to interact with this metadata, and the metadata comes from different software, different databases, with different business rules and quality controls applied to it but ultimately needs to be brought together in some sort of unified platform without the end user having to deal with all of this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that’s where Shiny comes in.  We used Shiny to create an application called the management information portal, which clinicians used to a number of different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71D41C-369C-4319-8A67-C025D9871E14}" type="slidenum">
              <a:rPr lang="en-GB" smtClean="0"/>
              <a:t>5</a:t>
            </a:fld>
            <a:endParaRPr lang="en-GB"/>
          </a:p>
        </p:txBody>
      </p:sp>
    </p:spTree>
    <p:extLst>
      <p:ext uri="{BB962C8B-B14F-4D97-AF65-F5344CB8AC3E}">
        <p14:creationId xmlns:p14="http://schemas.microsoft.com/office/powerpoint/2010/main" val="1179817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0:30 [4:30/20:00]</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endParaRPr lang="en-GB" dirty="0"/>
          </a:p>
          <a:p>
            <a:r>
              <a:rPr lang="en-GB" dirty="0"/>
              <a:t>[224 words]</a:t>
            </a:r>
          </a:p>
          <a:p>
            <a:endParaRPr lang="en-GB" dirty="0"/>
          </a:p>
          <a:p>
            <a:r>
              <a:rPr lang="en-GB" dirty="0"/>
              <a:t>[say it at an increasing speed to convey the complexity, and slow right down when you get to “ultimately…”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it’s not just the actual genomic data which is important. </a:t>
            </a:r>
            <a:r>
              <a:rPr lang="en-GB" dirty="0"/>
              <a:t>Sequencing the genome is actually the fast part of the process.  </a:t>
            </a:r>
            <a:r>
              <a:rPr lang="en-GB" sz="1200" kern="1200" dirty="0">
                <a:solidFill>
                  <a:schemeClr val="tx1"/>
                </a:solidFill>
                <a:effectLst/>
                <a:latin typeface="+mn-lt"/>
                <a:ea typeface="+mn-ea"/>
                <a:cs typeface="+mn-cs"/>
              </a:rPr>
              <a:t>There’s a pretty large sequence of events and analyses which need to happen to from blood sample to final report.  A patient’s DNA is e</a:t>
            </a:r>
            <a:r>
              <a:rPr lang="en-GB" dirty="0"/>
              <a:t>xtracted at hospital, sent to a sequencing centre and biorepository, sent to Genomics England, the hospital sends health data which is analysed together with DNA report to Genomics England, analysed by scientists to find commonalities and patterns between different people, and send report back to hospital care team for the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we we’re talking about data from multiple organisations with really complex processes that have a lot of people working on them, with vast amounts of metadata which needs managing.  We’ve got people with all sorts of different jobs, so like the samples team, </a:t>
            </a:r>
            <a:r>
              <a:rPr lang="en-GB" dirty="0"/>
              <a:t>lab technicians, bioinformaticians, program managers, clinicians,</a:t>
            </a:r>
            <a:r>
              <a:rPr lang="en-GB" sz="1200" kern="1200" dirty="0">
                <a:solidFill>
                  <a:schemeClr val="tx1"/>
                </a:solidFill>
                <a:effectLst/>
                <a:latin typeface="+mn-lt"/>
                <a:ea typeface="+mn-ea"/>
                <a:cs typeface="+mn-cs"/>
              </a:rPr>
              <a:t> who all need to interact with this metadata, and the metadata comes from different software, different databases, with different business rules and quality controls applied to it but ultimately needs to be brought together in some sort of unified platform without the end user having to deal with all of this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that’s where Shiny comes in.  We used Shiny to create an application called the management information portal, which clinicians used to a number of different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71D41C-369C-4319-8A67-C025D9871E14}" type="slidenum">
              <a:rPr lang="en-GB" smtClean="0"/>
              <a:t>6</a:t>
            </a:fld>
            <a:endParaRPr lang="en-GB"/>
          </a:p>
        </p:txBody>
      </p:sp>
    </p:spTree>
    <p:extLst>
      <p:ext uri="{BB962C8B-B14F-4D97-AF65-F5344CB8AC3E}">
        <p14:creationId xmlns:p14="http://schemas.microsoft.com/office/powerpoint/2010/main" val="1526980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priorities for the app were:</a:t>
            </a:r>
          </a:p>
          <a:p>
            <a:pPr marL="171450" indent="-171450">
              <a:buFont typeface="Arial" panose="020B0604020202020204" pitchFamily="34" charset="0"/>
              <a:buChar char="•"/>
            </a:pPr>
            <a:r>
              <a:rPr lang="en-GB" dirty="0"/>
              <a:t>To create one app that could be used by people across the project</a:t>
            </a:r>
          </a:p>
          <a:p>
            <a:pPr marL="171450" indent="-171450">
              <a:buFont typeface="Arial" panose="020B0604020202020204" pitchFamily="34" charset="0"/>
              <a:buChar char="•"/>
            </a:pPr>
            <a:r>
              <a:rPr lang="en-GB" dirty="0"/>
              <a:t>For each dashboard to answer a small subset of questions well</a:t>
            </a:r>
          </a:p>
          <a:p>
            <a:pPr marL="171450" indent="-171450">
              <a:buFont typeface="Arial" panose="020B0604020202020204" pitchFamily="34" charset="0"/>
              <a:buChar char="•"/>
            </a:pPr>
            <a:r>
              <a:rPr lang="en-GB" dirty="0"/>
              <a:t>Fast iterations and featured additions</a:t>
            </a:r>
          </a:p>
          <a:p>
            <a:pPr marL="171450" indent="-171450">
              <a:buFont typeface="Arial" panose="020B0604020202020204" pitchFamily="34" charset="0"/>
              <a:buChar cha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So let’s take a look now at the portal and a few different ways of using it.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7</a:t>
            </a:fld>
            <a:endParaRPr lang="en-GB"/>
          </a:p>
        </p:txBody>
      </p:sp>
    </p:spTree>
    <p:extLst>
      <p:ext uri="{BB962C8B-B14F-4D97-AF65-F5344CB8AC3E}">
        <p14:creationId xmlns:p14="http://schemas.microsoft.com/office/powerpoint/2010/main" val="146138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priorities for the app were:</a:t>
            </a:r>
          </a:p>
          <a:p>
            <a:pPr marL="171450" indent="-171450">
              <a:buFont typeface="Arial" panose="020B0604020202020204" pitchFamily="34" charset="0"/>
              <a:buChar char="•"/>
            </a:pPr>
            <a:r>
              <a:rPr lang="en-GB" dirty="0"/>
              <a:t>To create one app that could be used by people across the project</a:t>
            </a:r>
          </a:p>
          <a:p>
            <a:pPr marL="171450" indent="-171450">
              <a:buFont typeface="Arial" panose="020B0604020202020204" pitchFamily="34" charset="0"/>
              <a:buChar char="•"/>
            </a:pPr>
            <a:r>
              <a:rPr lang="en-GB" dirty="0"/>
              <a:t>For each dashboard to answer a small subset of questions well</a:t>
            </a:r>
          </a:p>
          <a:p>
            <a:pPr marL="171450" indent="-171450">
              <a:buFont typeface="Arial" panose="020B0604020202020204" pitchFamily="34" charset="0"/>
              <a:buChar char="•"/>
            </a:pPr>
            <a:r>
              <a:rPr lang="en-GB" dirty="0"/>
              <a:t>Fast iterations and featured additions</a:t>
            </a:r>
          </a:p>
          <a:p>
            <a:pPr marL="171450" indent="-171450">
              <a:buFont typeface="Arial" panose="020B0604020202020204" pitchFamily="34" charset="0"/>
              <a:buChar cha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So let’s take a look now at the portal and a few different ways of using it.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8</a:t>
            </a:fld>
            <a:endParaRPr lang="en-GB"/>
          </a:p>
        </p:txBody>
      </p:sp>
    </p:spTree>
    <p:extLst>
      <p:ext uri="{BB962C8B-B14F-4D97-AF65-F5344CB8AC3E}">
        <p14:creationId xmlns:p14="http://schemas.microsoft.com/office/powerpoint/2010/main" val="411776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1:20 [6:50/20:00]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200" kern="1200" dirty="0">
                <a:solidFill>
                  <a:schemeClr val="tx1"/>
                </a:solidFill>
                <a:effectLst/>
                <a:latin typeface="+mn-lt"/>
                <a:ea typeface="+mn-ea"/>
                <a:cs typeface="+mn-cs"/>
              </a:rPr>
              <a:t>Tech 1: Original app/portal (4 mins ~500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dirty="0"/>
              <a:t>[1 minute 20 seconds]</a:t>
            </a:r>
          </a:p>
          <a:p>
            <a:endParaRPr lang="en-GB" dirty="0"/>
          </a:p>
          <a:p>
            <a:r>
              <a:rPr lang="en-GB" dirty="0"/>
              <a:t>OK, so we’ve made a version of the app which has been loaded with some dummy data here.</a:t>
            </a:r>
          </a:p>
          <a:p>
            <a:endParaRPr lang="en-GB" dirty="0"/>
          </a:p>
          <a:p>
            <a:r>
              <a:rPr lang="en-GB" dirty="0"/>
              <a:t>So let’s say for example I was a programme manager and wanted to look at how the genomic medicine clinics in different areas were doing, I could access the operations dashboard, as shown here.  So there’s a load of different metrics there, and we can change the time period we’re looking at, but what if we want to see this as a visualisation?  Well there’s this thing here, called a sunburst chart, made with htmlwidgets, and so I can select a few clinics and use this to see how many cases are at different stages of the process.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71D41C-369C-4319-8A67-C025D9871E14}" type="slidenum">
              <a:rPr lang="en-GB" smtClean="0"/>
              <a:t>9</a:t>
            </a:fld>
            <a:endParaRPr lang="en-GB"/>
          </a:p>
        </p:txBody>
      </p:sp>
    </p:spTree>
    <p:extLst>
      <p:ext uri="{BB962C8B-B14F-4D97-AF65-F5344CB8AC3E}">
        <p14:creationId xmlns:p14="http://schemas.microsoft.com/office/powerpoint/2010/main" val="2119318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454A5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687F727-F5E9-E247-9174-1C9964595093}"/>
              </a:ext>
            </a:extLst>
          </p:cNvPr>
          <p:cNvSpPr txBox="1"/>
          <p:nvPr userDrawn="1"/>
        </p:nvSpPr>
        <p:spPr>
          <a:xfrm>
            <a:off x="330819" y="5072599"/>
            <a:ext cx="5174166" cy="200055"/>
          </a:xfrm>
          <a:prstGeom prst="rect">
            <a:avLst/>
          </a:prstGeom>
          <a:noFill/>
        </p:spPr>
        <p:txBody>
          <a:bodyPr wrap="square" rtlCol="0">
            <a:spAutoFit/>
          </a:bodyPr>
          <a:lstStyle/>
          <a:p>
            <a:r>
              <a:rPr lang="en-US" sz="700" b="1" i="0" spc="100" baseline="0" dirty="0">
                <a:solidFill>
                  <a:schemeClr val="bg1"/>
                </a:solidFill>
                <a:latin typeface="Arial Bold"/>
              </a:rPr>
              <a:t>BEAUTIFUL MEANING FROM PLAIN DATA</a:t>
            </a:r>
          </a:p>
        </p:txBody>
      </p:sp>
      <p:pic>
        <p:nvPicPr>
          <p:cNvPr id="21" name="Picture 20">
            <a:extLst>
              <a:ext uri="{FF2B5EF4-FFF2-40B4-BE49-F238E27FC236}">
                <a16:creationId xmlns:a16="http://schemas.microsoft.com/office/drawing/2014/main" id="{F9E38CA1-E4D8-A246-91FA-5633558EE00A}"/>
              </a:ext>
            </a:extLst>
          </p:cNvPr>
          <p:cNvPicPr>
            <a:picLocks noChangeAspect="1"/>
          </p:cNvPicPr>
          <p:nvPr userDrawn="1"/>
        </p:nvPicPr>
        <p:blipFill>
          <a:blip r:embed="rId2"/>
          <a:stretch>
            <a:fillRect/>
          </a:stretch>
        </p:blipFill>
        <p:spPr>
          <a:xfrm>
            <a:off x="445359" y="2415835"/>
            <a:ext cx="1370915" cy="444159"/>
          </a:xfrm>
          <a:prstGeom prst="rect">
            <a:avLst/>
          </a:prstGeom>
        </p:spPr>
      </p:pic>
      <p:cxnSp>
        <p:nvCxnSpPr>
          <p:cNvPr id="25" name="Straight Connector 24">
            <a:extLst>
              <a:ext uri="{FF2B5EF4-FFF2-40B4-BE49-F238E27FC236}">
                <a16:creationId xmlns:a16="http://schemas.microsoft.com/office/drawing/2014/main" id="{0F31A1FE-784D-424B-89AD-C62E09662E5F}"/>
              </a:ext>
            </a:extLst>
          </p:cNvPr>
          <p:cNvCxnSpPr/>
          <p:nvPr userDrawn="1"/>
        </p:nvCxnSpPr>
        <p:spPr>
          <a:xfrm>
            <a:off x="395931" y="7125743"/>
            <a:ext cx="18000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DC315A-1760-0143-967D-FC74A08F60B9}"/>
              </a:ext>
            </a:extLst>
          </p:cNvPr>
          <p:cNvSpPr>
            <a:spLocks noGrp="1"/>
          </p:cNvSpPr>
          <p:nvPr>
            <p:ph type="body" sz="quarter" idx="10" hasCustomPrompt="1"/>
          </p:nvPr>
        </p:nvSpPr>
        <p:spPr>
          <a:xfrm>
            <a:off x="329493" y="5448300"/>
            <a:ext cx="4537075" cy="1646963"/>
          </a:xfrm>
        </p:spPr>
        <p:txBody>
          <a:bodyPr>
            <a:noAutofit/>
          </a:bodyPr>
          <a:lstStyle>
            <a:lvl1pPr marL="0" indent="0">
              <a:lnSpc>
                <a:spcPct val="100000"/>
              </a:lnSpc>
              <a:buNone/>
              <a:defRPr sz="4600" b="0" i="1">
                <a:solidFill>
                  <a:schemeClr val="bg1"/>
                </a:solidFill>
                <a:latin typeface="Times" pitchFamily="2" charset="0"/>
              </a:defRPr>
            </a:lvl1pPr>
            <a:lvl5pPr algn="l">
              <a:defRPr/>
            </a:lvl5pPr>
          </a:lstStyle>
          <a:p>
            <a:pPr lvl="0"/>
            <a:r>
              <a:rPr lang="en-US" dirty="0"/>
              <a:t>Document</a:t>
            </a:r>
            <a:br>
              <a:rPr lang="en-US" dirty="0"/>
            </a:br>
            <a:r>
              <a:rPr lang="en-US" dirty="0"/>
              <a:t>Name</a:t>
            </a:r>
          </a:p>
        </p:txBody>
      </p:sp>
      <p:pic>
        <p:nvPicPr>
          <p:cNvPr id="7" name="Picture 6">
            <a:extLst>
              <a:ext uri="{FF2B5EF4-FFF2-40B4-BE49-F238E27FC236}">
                <a16:creationId xmlns:a16="http://schemas.microsoft.com/office/drawing/2014/main" id="{B02BDFB4-4B93-D648-AFD4-ECC3183191A4}"/>
              </a:ext>
            </a:extLst>
          </p:cNvPr>
          <p:cNvPicPr>
            <a:picLocks noChangeAspect="1"/>
          </p:cNvPicPr>
          <p:nvPr userDrawn="1"/>
        </p:nvPicPr>
        <p:blipFill rotWithShape="1">
          <a:blip r:embed="rId3"/>
          <a:srcRect t="3144" b="-3700"/>
          <a:stretch/>
        </p:blipFill>
        <p:spPr>
          <a:xfrm>
            <a:off x="4866568" y="60080"/>
            <a:ext cx="5753100" cy="4176000"/>
          </a:xfrm>
          <a:prstGeom prst="rect">
            <a:avLst/>
          </a:prstGeom>
        </p:spPr>
      </p:pic>
    </p:spTree>
    <p:extLst>
      <p:ext uri="{BB962C8B-B14F-4D97-AF65-F5344CB8AC3E}">
        <p14:creationId xmlns:p14="http://schemas.microsoft.com/office/powerpoint/2010/main" val="153491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3">
            <a:extLst>
              <a:ext uri="{FF2B5EF4-FFF2-40B4-BE49-F238E27FC236}">
                <a16:creationId xmlns:a16="http://schemas.microsoft.com/office/drawing/2014/main" id="{64F2118C-9F8E-344E-A2EC-9A8C6197813E}"/>
              </a:ext>
            </a:extLst>
          </p:cNvPr>
          <p:cNvSpPr>
            <a:spLocks noGrp="1"/>
          </p:cNvSpPr>
          <p:nvPr>
            <p:ph type="body" sz="quarter" idx="10" hasCustomPrompt="1"/>
          </p:nvPr>
        </p:nvSpPr>
        <p:spPr>
          <a:xfrm>
            <a:off x="332200" y="2867695"/>
            <a:ext cx="4884377" cy="3510620"/>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16" name="Text Placeholder 13">
            <a:extLst>
              <a:ext uri="{FF2B5EF4-FFF2-40B4-BE49-F238E27FC236}">
                <a16:creationId xmlns:a16="http://schemas.microsoft.com/office/drawing/2014/main" id="{7E92BB61-B345-1C48-9125-929B9E606A32}"/>
              </a:ext>
            </a:extLst>
          </p:cNvPr>
          <p:cNvSpPr>
            <a:spLocks noGrp="1"/>
          </p:cNvSpPr>
          <p:nvPr>
            <p:ph type="body" sz="quarter" idx="11" hasCustomPrompt="1"/>
          </p:nvPr>
        </p:nvSpPr>
        <p:spPr>
          <a:xfrm>
            <a:off x="332200" y="2441431"/>
            <a:ext cx="2305050" cy="32636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1"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endParaRPr lang="en-GB" sz="1400" kern="1200" dirty="0">
              <a:solidFill>
                <a:srgbClr val="454A52"/>
              </a:solidFill>
              <a:effectLst/>
              <a:latin typeface="Arial Regular"/>
              <a:ea typeface="+mn-ea"/>
              <a:cs typeface="+mn-cs"/>
            </a:endParaRPr>
          </a:p>
        </p:txBody>
      </p:sp>
      <p:sp>
        <p:nvSpPr>
          <p:cNvPr id="10" name="Slide Number Placeholder 5">
            <a:extLst>
              <a:ext uri="{FF2B5EF4-FFF2-40B4-BE49-F238E27FC236}">
                <a16:creationId xmlns:a16="http://schemas.microsoft.com/office/drawing/2014/main" id="{B3F951C4-B472-5047-974A-01217012926F}"/>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13" name="Title Placeholder 1">
            <a:extLst>
              <a:ext uri="{FF2B5EF4-FFF2-40B4-BE49-F238E27FC236}">
                <a16:creationId xmlns:a16="http://schemas.microsoft.com/office/drawing/2014/main" id="{6B1F3C95-613A-1441-841C-DAA7E542E564}"/>
              </a:ext>
            </a:extLst>
          </p:cNvPr>
          <p:cNvSpPr>
            <a:spLocks noGrp="1"/>
          </p:cNvSpPr>
          <p:nvPr>
            <p:ph type="title" hasCustomPrompt="1"/>
          </p:nvPr>
        </p:nvSpPr>
        <p:spPr>
          <a:xfrm>
            <a:off x="323134" y="989752"/>
            <a:ext cx="8910808"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3 Columns</a:t>
            </a:r>
          </a:p>
        </p:txBody>
      </p:sp>
      <p:sp>
        <p:nvSpPr>
          <p:cNvPr id="14" name="Text Placeholder 13">
            <a:extLst>
              <a:ext uri="{FF2B5EF4-FFF2-40B4-BE49-F238E27FC236}">
                <a16:creationId xmlns:a16="http://schemas.microsoft.com/office/drawing/2014/main" id="{A7CEC78A-6B71-0544-B69E-97942F43B5FE}"/>
              </a:ext>
            </a:extLst>
          </p:cNvPr>
          <p:cNvSpPr>
            <a:spLocks noGrp="1"/>
          </p:cNvSpPr>
          <p:nvPr>
            <p:ph type="body" sz="quarter" idx="12" hasCustomPrompt="1"/>
          </p:nvPr>
        </p:nvSpPr>
        <p:spPr>
          <a:xfrm>
            <a:off x="5441429" y="2867695"/>
            <a:ext cx="4841823" cy="3510620"/>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21" name="Text Placeholder 13">
            <a:extLst>
              <a:ext uri="{FF2B5EF4-FFF2-40B4-BE49-F238E27FC236}">
                <a16:creationId xmlns:a16="http://schemas.microsoft.com/office/drawing/2014/main" id="{8B8E9594-3810-7740-92B2-2DF8DFE0B05E}"/>
              </a:ext>
            </a:extLst>
          </p:cNvPr>
          <p:cNvSpPr>
            <a:spLocks noGrp="1"/>
          </p:cNvSpPr>
          <p:nvPr>
            <p:ph type="body" sz="quarter" idx="13" hasCustomPrompt="1"/>
          </p:nvPr>
        </p:nvSpPr>
        <p:spPr>
          <a:xfrm>
            <a:off x="5441429" y="2443544"/>
            <a:ext cx="2305050" cy="32636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1"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endParaRPr lang="en-GB" sz="1400" kern="1200" dirty="0">
              <a:solidFill>
                <a:srgbClr val="454A52"/>
              </a:solidFill>
              <a:effectLst/>
              <a:latin typeface="Arial Regular"/>
              <a:ea typeface="+mn-ea"/>
              <a:cs typeface="+mn-cs"/>
            </a:endParaRPr>
          </a:p>
        </p:txBody>
      </p:sp>
      <p:pic>
        <p:nvPicPr>
          <p:cNvPr id="22" name="Picture 21">
            <a:extLst>
              <a:ext uri="{FF2B5EF4-FFF2-40B4-BE49-F238E27FC236}">
                <a16:creationId xmlns:a16="http://schemas.microsoft.com/office/drawing/2014/main" id="{606D2E2B-4C0C-2845-9BEE-5084C07404A4}"/>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374220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3">
            <a:extLst>
              <a:ext uri="{FF2B5EF4-FFF2-40B4-BE49-F238E27FC236}">
                <a16:creationId xmlns:a16="http://schemas.microsoft.com/office/drawing/2014/main" id="{64F2118C-9F8E-344E-A2EC-9A8C6197813E}"/>
              </a:ext>
            </a:extLst>
          </p:cNvPr>
          <p:cNvSpPr>
            <a:spLocks noGrp="1"/>
          </p:cNvSpPr>
          <p:nvPr>
            <p:ph type="body" sz="quarter" idx="10" hasCustomPrompt="1"/>
          </p:nvPr>
        </p:nvSpPr>
        <p:spPr>
          <a:xfrm>
            <a:off x="332199" y="2867695"/>
            <a:ext cx="3201647" cy="3510620"/>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16" name="Text Placeholder 13">
            <a:extLst>
              <a:ext uri="{FF2B5EF4-FFF2-40B4-BE49-F238E27FC236}">
                <a16:creationId xmlns:a16="http://schemas.microsoft.com/office/drawing/2014/main" id="{7E92BB61-B345-1C48-9125-929B9E606A32}"/>
              </a:ext>
            </a:extLst>
          </p:cNvPr>
          <p:cNvSpPr>
            <a:spLocks noGrp="1"/>
          </p:cNvSpPr>
          <p:nvPr>
            <p:ph type="body" sz="quarter" idx="11" hasCustomPrompt="1"/>
          </p:nvPr>
        </p:nvSpPr>
        <p:spPr>
          <a:xfrm>
            <a:off x="311574" y="2441431"/>
            <a:ext cx="2305050" cy="32636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1"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endParaRPr lang="en-GB" sz="1400" kern="1200" dirty="0">
              <a:solidFill>
                <a:srgbClr val="454A52"/>
              </a:solidFill>
              <a:effectLst/>
              <a:latin typeface="Arial Regular"/>
              <a:ea typeface="+mn-ea"/>
              <a:cs typeface="+mn-cs"/>
            </a:endParaRPr>
          </a:p>
        </p:txBody>
      </p:sp>
      <p:sp>
        <p:nvSpPr>
          <p:cNvPr id="17" name="Text Placeholder 13">
            <a:extLst>
              <a:ext uri="{FF2B5EF4-FFF2-40B4-BE49-F238E27FC236}">
                <a16:creationId xmlns:a16="http://schemas.microsoft.com/office/drawing/2014/main" id="{CD9D1CA5-A3F2-EB4A-9DF9-56483286E7D4}"/>
              </a:ext>
            </a:extLst>
          </p:cNvPr>
          <p:cNvSpPr>
            <a:spLocks noGrp="1"/>
          </p:cNvSpPr>
          <p:nvPr>
            <p:ph type="body" sz="quarter" idx="12" hasCustomPrompt="1"/>
          </p:nvPr>
        </p:nvSpPr>
        <p:spPr>
          <a:xfrm>
            <a:off x="3701041" y="2867695"/>
            <a:ext cx="3201647" cy="3510620"/>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18" name="Text Placeholder 13">
            <a:extLst>
              <a:ext uri="{FF2B5EF4-FFF2-40B4-BE49-F238E27FC236}">
                <a16:creationId xmlns:a16="http://schemas.microsoft.com/office/drawing/2014/main" id="{70B9D900-276C-AB4C-A900-CBCB0FEA1AAC}"/>
              </a:ext>
            </a:extLst>
          </p:cNvPr>
          <p:cNvSpPr>
            <a:spLocks noGrp="1"/>
          </p:cNvSpPr>
          <p:nvPr>
            <p:ph type="body" sz="quarter" idx="13" hasCustomPrompt="1"/>
          </p:nvPr>
        </p:nvSpPr>
        <p:spPr>
          <a:xfrm>
            <a:off x="3680416" y="2441431"/>
            <a:ext cx="2305050" cy="32636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1"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endParaRPr lang="en-GB" sz="1400" kern="1200" dirty="0">
              <a:solidFill>
                <a:srgbClr val="454A52"/>
              </a:solidFill>
              <a:effectLst/>
              <a:latin typeface="Arial Regular"/>
              <a:ea typeface="+mn-ea"/>
              <a:cs typeface="+mn-cs"/>
            </a:endParaRPr>
          </a:p>
        </p:txBody>
      </p:sp>
      <p:sp>
        <p:nvSpPr>
          <p:cNvPr id="19" name="Text Placeholder 13">
            <a:extLst>
              <a:ext uri="{FF2B5EF4-FFF2-40B4-BE49-F238E27FC236}">
                <a16:creationId xmlns:a16="http://schemas.microsoft.com/office/drawing/2014/main" id="{7253508A-ADD0-9E4A-A59F-6B8827695B93}"/>
              </a:ext>
            </a:extLst>
          </p:cNvPr>
          <p:cNvSpPr>
            <a:spLocks noGrp="1"/>
          </p:cNvSpPr>
          <p:nvPr>
            <p:ph type="body" sz="quarter" idx="14" hasCustomPrompt="1"/>
          </p:nvPr>
        </p:nvSpPr>
        <p:spPr>
          <a:xfrm>
            <a:off x="7049258" y="2867695"/>
            <a:ext cx="3201647" cy="3510620"/>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20" name="Text Placeholder 13">
            <a:extLst>
              <a:ext uri="{FF2B5EF4-FFF2-40B4-BE49-F238E27FC236}">
                <a16:creationId xmlns:a16="http://schemas.microsoft.com/office/drawing/2014/main" id="{C1D9E514-5483-134E-8AD0-0A41023E8299}"/>
              </a:ext>
            </a:extLst>
          </p:cNvPr>
          <p:cNvSpPr>
            <a:spLocks noGrp="1"/>
          </p:cNvSpPr>
          <p:nvPr>
            <p:ph type="body" sz="quarter" idx="15" hasCustomPrompt="1"/>
          </p:nvPr>
        </p:nvSpPr>
        <p:spPr>
          <a:xfrm>
            <a:off x="7028633" y="2441431"/>
            <a:ext cx="2305050" cy="32636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1"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endParaRPr lang="en-GB" sz="1400" kern="1200" dirty="0">
              <a:solidFill>
                <a:srgbClr val="454A52"/>
              </a:solidFill>
              <a:effectLst/>
              <a:latin typeface="Arial Regular"/>
              <a:ea typeface="+mn-ea"/>
              <a:cs typeface="+mn-cs"/>
            </a:endParaRPr>
          </a:p>
        </p:txBody>
      </p:sp>
      <p:sp>
        <p:nvSpPr>
          <p:cNvPr id="10" name="Slide Number Placeholder 5">
            <a:extLst>
              <a:ext uri="{FF2B5EF4-FFF2-40B4-BE49-F238E27FC236}">
                <a16:creationId xmlns:a16="http://schemas.microsoft.com/office/drawing/2014/main" id="{B3F951C4-B472-5047-974A-01217012926F}"/>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13" name="Title Placeholder 1">
            <a:extLst>
              <a:ext uri="{FF2B5EF4-FFF2-40B4-BE49-F238E27FC236}">
                <a16:creationId xmlns:a16="http://schemas.microsoft.com/office/drawing/2014/main" id="{6B1F3C95-613A-1441-841C-DAA7E542E564}"/>
              </a:ext>
            </a:extLst>
          </p:cNvPr>
          <p:cNvSpPr>
            <a:spLocks noGrp="1"/>
          </p:cNvSpPr>
          <p:nvPr>
            <p:ph type="title" hasCustomPrompt="1"/>
          </p:nvPr>
        </p:nvSpPr>
        <p:spPr>
          <a:xfrm>
            <a:off x="323133" y="989752"/>
            <a:ext cx="890331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3 Columns</a:t>
            </a:r>
          </a:p>
        </p:txBody>
      </p:sp>
      <p:pic>
        <p:nvPicPr>
          <p:cNvPr id="14" name="Picture 13">
            <a:extLst>
              <a:ext uri="{FF2B5EF4-FFF2-40B4-BE49-F238E27FC236}">
                <a16:creationId xmlns:a16="http://schemas.microsoft.com/office/drawing/2014/main" id="{EFE0D079-BBE5-1E43-8D9E-24976DBE0004}"/>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4237266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10053"/>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7DA61FDA-B84E-D249-B51B-93D836EE3605}"/>
              </a:ext>
            </a:extLst>
          </p:cNvPr>
          <p:cNvSpPr>
            <a:spLocks noGrp="1"/>
          </p:cNvSpPr>
          <p:nvPr>
            <p:ph type="body" sz="quarter" idx="10" hasCustomPrompt="1"/>
          </p:nvPr>
        </p:nvSpPr>
        <p:spPr>
          <a:xfrm>
            <a:off x="323133" y="2427681"/>
            <a:ext cx="2305050" cy="3958129"/>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15" name="Text Placeholder 13">
            <a:extLst>
              <a:ext uri="{FF2B5EF4-FFF2-40B4-BE49-F238E27FC236}">
                <a16:creationId xmlns:a16="http://schemas.microsoft.com/office/drawing/2014/main" id="{0990B029-FEBD-1B44-B4C0-A9971F8A5FB7}"/>
              </a:ext>
            </a:extLst>
          </p:cNvPr>
          <p:cNvSpPr>
            <a:spLocks noGrp="1"/>
          </p:cNvSpPr>
          <p:nvPr>
            <p:ph type="body" sz="quarter" idx="11" hasCustomPrompt="1"/>
          </p:nvPr>
        </p:nvSpPr>
        <p:spPr>
          <a:xfrm>
            <a:off x="2859423" y="2428421"/>
            <a:ext cx="2305050" cy="3957389"/>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a:t>
            </a:r>
          </a:p>
        </p:txBody>
      </p:sp>
      <p:sp>
        <p:nvSpPr>
          <p:cNvPr id="16" name="Text Placeholder 13">
            <a:extLst>
              <a:ext uri="{FF2B5EF4-FFF2-40B4-BE49-F238E27FC236}">
                <a16:creationId xmlns:a16="http://schemas.microsoft.com/office/drawing/2014/main" id="{DF6F5EE7-A47E-FE4E-88B3-B5EED4152807}"/>
              </a:ext>
            </a:extLst>
          </p:cNvPr>
          <p:cNvSpPr>
            <a:spLocks noGrp="1"/>
          </p:cNvSpPr>
          <p:nvPr>
            <p:ph type="body" sz="quarter" idx="12" hasCustomPrompt="1"/>
          </p:nvPr>
        </p:nvSpPr>
        <p:spPr>
          <a:xfrm>
            <a:off x="5424932" y="2430307"/>
            <a:ext cx="2305050" cy="3955503"/>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 </a:t>
            </a:r>
          </a:p>
        </p:txBody>
      </p:sp>
      <p:sp>
        <p:nvSpPr>
          <p:cNvPr id="17" name="Text Placeholder 13">
            <a:extLst>
              <a:ext uri="{FF2B5EF4-FFF2-40B4-BE49-F238E27FC236}">
                <a16:creationId xmlns:a16="http://schemas.microsoft.com/office/drawing/2014/main" id="{AE76A1AC-AD2C-774D-AAC3-AAC3D97D792D}"/>
              </a:ext>
            </a:extLst>
          </p:cNvPr>
          <p:cNvSpPr>
            <a:spLocks noGrp="1"/>
          </p:cNvSpPr>
          <p:nvPr>
            <p:ph type="body" sz="quarter" idx="13" hasCustomPrompt="1"/>
          </p:nvPr>
        </p:nvSpPr>
        <p:spPr>
          <a:xfrm>
            <a:off x="7990442" y="2434513"/>
            <a:ext cx="2305050" cy="3951297"/>
          </a:xfrm>
        </p:spPr>
        <p:txBody>
          <a:bodyPr/>
          <a:lstStyle>
            <a:lvl1pPr marL="0" marR="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lang="en-GB" sz="1800" b="0" kern="1200" smtClean="0">
                <a:solidFill>
                  <a:srgbClr val="454A52"/>
                </a:solidFill>
                <a:effectLst/>
                <a:latin typeface="Arial Regular"/>
              </a:defRPr>
            </a:lvl1pPr>
          </a:lstStyle>
          <a:p>
            <a:pPr marL="0" marR="0" lvl="0" indent="0" algn="l" defTabSz="1007943" rtl="0" eaLnBrk="1" fontAlgn="auto" latinLnBrk="0" hangingPunct="1">
              <a:lnSpc>
                <a:spcPct val="120000"/>
              </a:lnSpc>
              <a:spcBef>
                <a:spcPts val="1102"/>
              </a:spcBef>
              <a:spcAft>
                <a:spcPts val="1800"/>
              </a:spcAft>
              <a:buClrTx/>
              <a:buSzTx/>
              <a:buFont typeface="Arial" panose="020B0604020202020204" pitchFamily="34" charset="0"/>
              <a:buNone/>
              <a:tabLst/>
              <a:defRPr/>
            </a:pPr>
            <a:r>
              <a:rPr lang="en-GB" sz="1400" kern="1200" dirty="0" err="1">
                <a:solidFill>
                  <a:srgbClr val="454A52"/>
                </a:solidFill>
                <a:effectLst/>
                <a:latin typeface="Arial Regular"/>
                <a:ea typeface="+mn-ea"/>
                <a:cs typeface="+mn-cs"/>
              </a:rPr>
              <a:t>Iciet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faccaer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epediatio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pero</a:t>
            </a:r>
            <a:r>
              <a:rPr lang="en-GB" sz="1400" kern="1200" dirty="0">
                <a:solidFill>
                  <a:srgbClr val="454A52"/>
                </a:solidFill>
                <a:effectLst/>
                <a:latin typeface="Arial Regular"/>
                <a:ea typeface="+mn-ea"/>
                <a:cs typeface="+mn-cs"/>
              </a:rPr>
              <a:t> minus a vid </a:t>
            </a:r>
            <a:r>
              <a:rPr lang="en-GB" sz="1400" kern="1200" dirty="0" err="1">
                <a:solidFill>
                  <a:srgbClr val="454A52"/>
                </a:solidFill>
                <a:effectLst/>
                <a:latin typeface="Arial Regular"/>
                <a:ea typeface="+mn-ea"/>
                <a:cs typeface="+mn-cs"/>
              </a:rPr>
              <a:t>modis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veriatiis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hitae</a:t>
            </a:r>
            <a:r>
              <a:rPr lang="en-GB" sz="1400" kern="1200" dirty="0">
                <a:solidFill>
                  <a:srgbClr val="454A52"/>
                </a:solidFill>
                <a:effectLst/>
                <a:latin typeface="Arial Regular"/>
                <a:ea typeface="+mn-ea"/>
                <a:cs typeface="+mn-cs"/>
              </a:rPr>
              <a:t> cum </a:t>
            </a:r>
            <a:r>
              <a:rPr lang="en-GB" sz="1400" kern="1200" dirty="0" err="1">
                <a:solidFill>
                  <a:srgbClr val="454A52"/>
                </a:solidFill>
                <a:effectLst/>
                <a:latin typeface="Arial Regular"/>
                <a:ea typeface="+mn-ea"/>
                <a:cs typeface="+mn-cs"/>
              </a:rPr>
              <a:t>laborei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caborpo</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reroreium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aut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abori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andi</a:t>
            </a:r>
            <a:r>
              <a:rPr lang="en-GB" sz="1400" kern="1200" dirty="0">
                <a:solidFill>
                  <a:srgbClr val="454A52"/>
                </a:solidFill>
                <a:effectLst/>
                <a:latin typeface="Arial Regular"/>
                <a:ea typeface="+mn-ea"/>
                <a:cs typeface="+mn-cs"/>
              </a:rPr>
              <a:t> con </a:t>
            </a:r>
            <a:r>
              <a:rPr lang="en-GB" sz="1400" kern="1200" dirty="0" err="1">
                <a:solidFill>
                  <a:srgbClr val="454A52"/>
                </a:solidFill>
                <a:effectLst/>
                <a:latin typeface="Arial Regular"/>
                <a:ea typeface="+mn-ea"/>
                <a:cs typeface="+mn-cs"/>
              </a:rPr>
              <a:t>pra</a:t>
            </a:r>
            <a:r>
              <a:rPr lang="en-GB" sz="1400" kern="1200" dirty="0">
                <a:solidFill>
                  <a:srgbClr val="454A52"/>
                </a:solidFill>
                <a:effectLst/>
                <a:latin typeface="Arial Regular"/>
                <a:ea typeface="+mn-ea"/>
                <a:cs typeface="+mn-cs"/>
              </a:rPr>
              <a:t> in </a:t>
            </a:r>
            <a:r>
              <a:rPr lang="en-GB" sz="1400" kern="1200" dirty="0" err="1">
                <a:solidFill>
                  <a:srgbClr val="454A52"/>
                </a:solidFill>
                <a:effectLst/>
                <a:latin typeface="Arial Regular"/>
                <a:ea typeface="+mn-ea"/>
                <a:cs typeface="+mn-cs"/>
              </a:rPr>
              <a:t>poritatio</a:t>
            </a:r>
            <a:r>
              <a:rPr lang="en-GB" sz="1400" kern="1200" dirty="0">
                <a:solidFill>
                  <a:srgbClr val="454A52"/>
                </a:solidFill>
                <a:effectLst/>
                <a:latin typeface="Arial Regular"/>
                <a:ea typeface="+mn-ea"/>
                <a:cs typeface="+mn-cs"/>
              </a:rPr>
              <a:t> et </a:t>
            </a:r>
            <a:r>
              <a:rPr lang="en-GB" sz="1400" kern="1200" dirty="0" err="1">
                <a:solidFill>
                  <a:srgbClr val="454A52"/>
                </a:solidFill>
                <a:effectLst/>
                <a:latin typeface="Arial Regular"/>
                <a:ea typeface="+mn-ea"/>
                <a:cs typeface="+mn-cs"/>
              </a:rPr>
              <a:t>doloresed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magnati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aepelest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facepernam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fugia</a:t>
            </a:r>
            <a:r>
              <a:rPr lang="en-GB" sz="1400" kern="1200" dirty="0">
                <a:solidFill>
                  <a:srgbClr val="454A52"/>
                </a:solidFill>
                <a:effectLst/>
                <a:latin typeface="Arial Regular"/>
                <a:ea typeface="+mn-ea"/>
                <a:cs typeface="+mn-cs"/>
              </a:rPr>
              <a:t> quo </a:t>
            </a:r>
            <a:r>
              <a:rPr lang="en-GB" sz="1400" kern="1200" dirty="0" err="1">
                <a:solidFill>
                  <a:srgbClr val="454A52"/>
                </a:solidFill>
                <a:effectLst/>
                <a:latin typeface="Arial Regular"/>
                <a:ea typeface="+mn-ea"/>
                <a:cs typeface="+mn-cs"/>
              </a:rPr>
              <a:t>odita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vel</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inimod</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quodi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namet</a:t>
            </a:r>
            <a:r>
              <a:rPr lang="en-GB" sz="1400" kern="1200" dirty="0">
                <a:solidFill>
                  <a:srgbClr val="454A52"/>
                </a:solidFill>
                <a:effectLst/>
                <a:latin typeface="Arial Regular"/>
                <a:ea typeface="+mn-ea"/>
                <a:cs typeface="+mn-cs"/>
              </a:rPr>
              <a:t> am </a:t>
            </a:r>
            <a:r>
              <a:rPr lang="en-GB" sz="1400" kern="1200" dirty="0" err="1">
                <a:solidFill>
                  <a:srgbClr val="454A52"/>
                </a:solidFill>
                <a:effectLst/>
                <a:latin typeface="Arial Regular"/>
                <a:ea typeface="+mn-ea"/>
                <a:cs typeface="+mn-cs"/>
              </a:rPr>
              <a:t>eatium</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comnis</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nisqui</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dolupta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tureper</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feriata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tibera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sa</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quibusdandae</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volest</a:t>
            </a:r>
            <a:r>
              <a:rPr lang="en-GB" sz="1400" kern="1200" dirty="0">
                <a:solidFill>
                  <a:srgbClr val="454A52"/>
                </a:solidFill>
                <a:effectLst/>
                <a:latin typeface="Arial Regular"/>
                <a:ea typeface="+mn-ea"/>
                <a:cs typeface="+mn-cs"/>
              </a:rPr>
              <a:t> </a:t>
            </a:r>
            <a:r>
              <a:rPr lang="en-GB" sz="1400" kern="1200" dirty="0" err="1">
                <a:solidFill>
                  <a:srgbClr val="454A52"/>
                </a:solidFill>
                <a:effectLst/>
                <a:latin typeface="Arial Regular"/>
                <a:ea typeface="+mn-ea"/>
                <a:cs typeface="+mn-cs"/>
              </a:rPr>
              <a:t>ilicipist</a:t>
            </a:r>
            <a:r>
              <a:rPr lang="en-GB" sz="1400" kern="1200" dirty="0">
                <a:solidFill>
                  <a:srgbClr val="454A52"/>
                </a:solidFill>
                <a:effectLst/>
                <a:latin typeface="Arial Regular"/>
                <a:ea typeface="+mn-ea"/>
                <a:cs typeface="+mn-cs"/>
              </a:rPr>
              <a:t>.  </a:t>
            </a:r>
          </a:p>
        </p:txBody>
      </p:sp>
      <p:sp>
        <p:nvSpPr>
          <p:cNvPr id="8" name="Slide Number Placeholder 5">
            <a:extLst>
              <a:ext uri="{FF2B5EF4-FFF2-40B4-BE49-F238E27FC236}">
                <a16:creationId xmlns:a16="http://schemas.microsoft.com/office/drawing/2014/main" id="{6082E975-C784-F846-84C2-87558BA55CF9}"/>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10" name="Title Placeholder 1">
            <a:extLst>
              <a:ext uri="{FF2B5EF4-FFF2-40B4-BE49-F238E27FC236}">
                <a16:creationId xmlns:a16="http://schemas.microsoft.com/office/drawing/2014/main" id="{2C86CEC0-3437-2B44-B61E-377BFC8BE90C}"/>
              </a:ext>
            </a:extLst>
          </p:cNvPr>
          <p:cNvSpPr>
            <a:spLocks noGrp="1"/>
          </p:cNvSpPr>
          <p:nvPr>
            <p:ph type="title" hasCustomPrompt="1"/>
          </p:nvPr>
        </p:nvSpPr>
        <p:spPr>
          <a:xfrm>
            <a:off x="323134" y="989752"/>
            <a:ext cx="8910808"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4 columns</a:t>
            </a:r>
          </a:p>
        </p:txBody>
      </p:sp>
      <p:pic>
        <p:nvPicPr>
          <p:cNvPr id="11" name="Picture 10">
            <a:extLst>
              <a:ext uri="{FF2B5EF4-FFF2-40B4-BE49-F238E27FC236}">
                <a16:creationId xmlns:a16="http://schemas.microsoft.com/office/drawing/2014/main" id="{F32D1C2C-27D4-5C44-BE0D-D31F8BBCDC10}"/>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1348700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10053"/>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082E975-C784-F846-84C2-87558BA55CF9}"/>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10" name="Title Placeholder 1">
            <a:extLst>
              <a:ext uri="{FF2B5EF4-FFF2-40B4-BE49-F238E27FC236}">
                <a16:creationId xmlns:a16="http://schemas.microsoft.com/office/drawing/2014/main" id="{2C86CEC0-3437-2B44-B61E-377BFC8BE90C}"/>
              </a:ext>
            </a:extLst>
          </p:cNvPr>
          <p:cNvSpPr>
            <a:spLocks noGrp="1"/>
          </p:cNvSpPr>
          <p:nvPr>
            <p:ph type="title" hasCustomPrompt="1"/>
          </p:nvPr>
        </p:nvSpPr>
        <p:spPr>
          <a:xfrm>
            <a:off x="323133" y="989752"/>
            <a:ext cx="891830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Table</a:t>
            </a:r>
          </a:p>
        </p:txBody>
      </p:sp>
      <p:graphicFrame>
        <p:nvGraphicFramePr>
          <p:cNvPr id="11" name="Table 10">
            <a:extLst>
              <a:ext uri="{FF2B5EF4-FFF2-40B4-BE49-F238E27FC236}">
                <a16:creationId xmlns:a16="http://schemas.microsoft.com/office/drawing/2014/main" id="{5361B553-9BB0-7B49-A008-48ECA81FAFD2}"/>
              </a:ext>
            </a:extLst>
          </p:cNvPr>
          <p:cNvGraphicFramePr>
            <a:graphicFrameLocks noGrp="1"/>
          </p:cNvGraphicFramePr>
          <p:nvPr userDrawn="1">
            <p:extLst>
              <p:ext uri="{D42A27DB-BD31-4B8C-83A1-F6EECF244321}">
                <p14:modId xmlns:p14="http://schemas.microsoft.com/office/powerpoint/2010/main" val="802558365"/>
              </p:ext>
            </p:extLst>
          </p:nvPr>
        </p:nvGraphicFramePr>
        <p:xfrm>
          <a:off x="323132" y="1884167"/>
          <a:ext cx="9960119" cy="4659040"/>
        </p:xfrm>
        <a:graphic>
          <a:graphicData uri="http://schemas.openxmlformats.org/drawingml/2006/table">
            <a:tbl>
              <a:tblPr firstRow="1">
                <a:tableStyleId>{5C22544A-7EE6-4342-B048-85BDC9FD1C3A}</a:tableStyleId>
              </a:tblPr>
              <a:tblGrid>
                <a:gridCol w="5701716">
                  <a:extLst>
                    <a:ext uri="{9D8B030D-6E8A-4147-A177-3AD203B41FA5}">
                      <a16:colId xmlns:a16="http://schemas.microsoft.com/office/drawing/2014/main" val="1154887682"/>
                    </a:ext>
                  </a:extLst>
                </a:gridCol>
                <a:gridCol w="2135268">
                  <a:extLst>
                    <a:ext uri="{9D8B030D-6E8A-4147-A177-3AD203B41FA5}">
                      <a16:colId xmlns:a16="http://schemas.microsoft.com/office/drawing/2014/main" val="2774041529"/>
                    </a:ext>
                  </a:extLst>
                </a:gridCol>
                <a:gridCol w="2123135">
                  <a:extLst>
                    <a:ext uri="{9D8B030D-6E8A-4147-A177-3AD203B41FA5}">
                      <a16:colId xmlns:a16="http://schemas.microsoft.com/office/drawing/2014/main" val="1859809487"/>
                    </a:ext>
                  </a:extLst>
                </a:gridCol>
              </a:tblGrid>
              <a:tr h="539041">
                <a:tc gridSpan="3">
                  <a:txBody>
                    <a:bodyPr/>
                    <a:lstStyle/>
                    <a:p>
                      <a:pPr lvl="0"/>
                      <a:r>
                        <a:rPr lang="en-US" sz="1000" b="1" i="0" dirty="0">
                          <a:solidFill>
                            <a:srgbClr val="454A52"/>
                          </a:solidFill>
                          <a:latin typeface="Arial Bold"/>
                        </a:rPr>
                        <a:t>This is a table header</a:t>
                      </a:r>
                    </a:p>
                  </a:txBody>
                  <a:tcPr marL="144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BDAD8"/>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857475964"/>
                  </a:ext>
                </a:extLst>
              </a:tr>
              <a:tr h="1373333">
                <a:tc rowSpan="3">
                  <a:txBody>
                    <a:bodyPr/>
                    <a:lstStyle/>
                    <a:p>
                      <a:pPr>
                        <a:lnSpc>
                          <a:spcPts val="1600"/>
                        </a:lnSpc>
                      </a:pPr>
                      <a:r>
                        <a:rPr lang="en-GB" sz="1000" b="1" i="0" kern="1200" dirty="0">
                          <a:solidFill>
                            <a:srgbClr val="454A52"/>
                          </a:solidFill>
                          <a:effectLst/>
                          <a:latin typeface="Arial Bold"/>
                          <a:ea typeface="+mn-ea"/>
                          <a:cs typeface="+mn-cs"/>
                        </a:rPr>
                        <a:t>This is a table text style. 10 on 16pt.</a:t>
                      </a:r>
                    </a:p>
                    <a:p>
                      <a:pPr>
                        <a:lnSpc>
                          <a:spcPts val="1600"/>
                        </a:lnSpc>
                      </a:pPr>
                      <a:r>
                        <a:rPr lang="en-GB" sz="1000" b="0" i="0" kern="1200" dirty="0" err="1">
                          <a:solidFill>
                            <a:srgbClr val="454A52"/>
                          </a:solidFill>
                          <a:effectLst/>
                          <a:latin typeface="Arial Regular"/>
                          <a:ea typeface="+mn-ea"/>
                          <a:cs typeface="+mn-cs"/>
                        </a:rPr>
                        <a:t>Proin</a:t>
                      </a:r>
                      <a:r>
                        <a:rPr lang="en-GB" sz="1000" b="0" i="0" kern="1200" dirty="0">
                          <a:solidFill>
                            <a:srgbClr val="454A52"/>
                          </a:solidFill>
                          <a:effectLst/>
                          <a:latin typeface="Arial Regular"/>
                          <a:ea typeface="+mn-ea"/>
                          <a:cs typeface="+mn-cs"/>
                        </a:rPr>
                        <a:t> id </a:t>
                      </a:r>
                      <a:r>
                        <a:rPr lang="en-GB" sz="1000" b="0" i="0" kern="1200" dirty="0" err="1">
                          <a:solidFill>
                            <a:srgbClr val="454A52"/>
                          </a:solidFill>
                          <a:effectLst/>
                          <a:latin typeface="Arial Regular"/>
                          <a:ea typeface="+mn-ea"/>
                          <a:cs typeface="+mn-cs"/>
                        </a:rPr>
                        <a:t>fringilla</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risus</a:t>
                      </a:r>
                      <a:r>
                        <a:rPr lang="en-GB" sz="1000" b="0" i="0" kern="1200" dirty="0">
                          <a:solidFill>
                            <a:srgbClr val="454A52"/>
                          </a:solidFill>
                          <a:effectLst/>
                          <a:latin typeface="Arial Regular"/>
                          <a:ea typeface="+mn-ea"/>
                          <a:cs typeface="+mn-cs"/>
                        </a:rPr>
                        <a:t>. Nam maximus sit </a:t>
                      </a:r>
                      <a:r>
                        <a:rPr lang="en-GB" sz="1000" b="0" i="0" kern="1200" dirty="0" err="1">
                          <a:solidFill>
                            <a:srgbClr val="454A52"/>
                          </a:solidFill>
                          <a:effectLst/>
                          <a:latin typeface="Arial Regular"/>
                          <a:ea typeface="+mn-ea"/>
                          <a:cs typeface="+mn-cs"/>
                        </a:rPr>
                        <a:t>amet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massa</a:t>
                      </a:r>
                      <a:r>
                        <a:rPr lang="en-GB" sz="1000" b="0" i="0" kern="1200" dirty="0">
                          <a:solidFill>
                            <a:srgbClr val="454A52"/>
                          </a:solidFill>
                          <a:effectLst/>
                          <a:latin typeface="Arial Regular"/>
                          <a:ea typeface="+mn-ea"/>
                          <a:cs typeface="+mn-cs"/>
                        </a:rPr>
                        <a:t> a </a:t>
                      </a:r>
                      <a:r>
                        <a:rPr lang="en-GB" sz="1000" b="0" i="0" kern="1200" dirty="0" err="1">
                          <a:solidFill>
                            <a:srgbClr val="454A52"/>
                          </a:solidFill>
                          <a:effectLst/>
                          <a:latin typeface="Arial Regular"/>
                          <a:ea typeface="+mn-ea"/>
                          <a:cs typeface="+mn-cs"/>
                        </a:rPr>
                        <a:t>congue</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Vivamus</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sed</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dolor</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vel</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sapien</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tempor</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ultricies</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ornare</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eget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purus</a:t>
                      </a:r>
                      <a:r>
                        <a:rPr lang="en-GB" sz="1000" b="0" i="0" kern="1200" dirty="0">
                          <a:solidFill>
                            <a:srgbClr val="454A52"/>
                          </a:solidFill>
                          <a:effectLst/>
                          <a:latin typeface="Arial Regular"/>
                          <a:ea typeface="+mn-ea"/>
                          <a:cs typeface="+mn-cs"/>
                        </a:rPr>
                        <a:t>. Maecenas </a:t>
                      </a:r>
                      <a:r>
                        <a:rPr lang="en-GB" sz="1000" b="0" i="0" kern="1200" dirty="0" err="1">
                          <a:solidFill>
                            <a:srgbClr val="454A52"/>
                          </a:solidFill>
                          <a:effectLst/>
                          <a:latin typeface="Arial Regular"/>
                          <a:ea typeface="+mn-ea"/>
                          <a:cs typeface="+mn-cs"/>
                        </a:rPr>
                        <a:t>velvel.Morbi</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molestie</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erat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sed</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blandit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sollicitudin</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nulla</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nibh</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tincidunt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neque</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vel</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posuere</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leo</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quam</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ut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nibh</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Aliquam</a:t>
                      </a:r>
                      <a:r>
                        <a:rPr lang="en-GB" sz="1000" b="0" i="0" kern="1200" dirty="0">
                          <a:solidFill>
                            <a:srgbClr val="454A52"/>
                          </a:solidFill>
                          <a:effectLst/>
                          <a:latin typeface="Arial Regular"/>
                          <a:ea typeface="+mn-ea"/>
                          <a:cs typeface="+mn-cs"/>
                        </a:rPr>
                        <a:t> vitae maximus </a:t>
                      </a:r>
                      <a:r>
                        <a:rPr lang="en-GB" sz="1000" b="0" i="0" kern="1200" dirty="0" err="1">
                          <a:solidFill>
                            <a:srgbClr val="454A52"/>
                          </a:solidFill>
                          <a:effectLst/>
                          <a:latin typeface="Arial Regular"/>
                          <a:ea typeface="+mn-ea"/>
                          <a:cs typeface="+mn-cs"/>
                        </a:rPr>
                        <a:t>enim</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eget</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rhoncus</a:t>
                      </a:r>
                      <a:r>
                        <a:rPr lang="en-GB" sz="1000" b="0" i="0" kern="1200" dirty="0">
                          <a:solidFill>
                            <a:srgbClr val="454A52"/>
                          </a:solidFill>
                          <a:effectLst/>
                          <a:latin typeface="Arial Regular"/>
                          <a:ea typeface="+mn-ea"/>
                          <a:cs typeface="+mn-cs"/>
                        </a:rPr>
                        <a:t> </a:t>
                      </a:r>
                      <a:r>
                        <a:rPr lang="en-GB" sz="1000" b="0" i="0" kern="1200" dirty="0" err="1">
                          <a:solidFill>
                            <a:srgbClr val="454A52"/>
                          </a:solidFill>
                          <a:effectLst/>
                          <a:latin typeface="Arial Regular"/>
                          <a:ea typeface="+mn-ea"/>
                          <a:cs typeface="+mn-cs"/>
                        </a:rPr>
                        <a:t>dolor</a:t>
                      </a:r>
                      <a:r>
                        <a:rPr lang="en-GB" sz="1000" b="0" i="0" kern="1200" dirty="0">
                          <a:solidFill>
                            <a:srgbClr val="454A52"/>
                          </a:solidFill>
                          <a:effectLst/>
                          <a:latin typeface="Arial Regular"/>
                          <a:ea typeface="+mn-ea"/>
                          <a:cs typeface="+mn-cs"/>
                        </a:rPr>
                        <a:t>.</a:t>
                      </a:r>
                    </a:p>
                  </a:txBody>
                  <a:tcPr marL="144000" marR="251999" marT="108000">
                    <a:lnT w="38100" cmpd="sng">
                      <a:noFill/>
                    </a:lnT>
                    <a:noFill/>
                  </a:tcPr>
                </a:tc>
                <a:tc>
                  <a:txBody>
                    <a:bodyPr/>
                    <a:lstStyle/>
                    <a:p>
                      <a:r>
                        <a:rPr lang="en-GB" sz="1000" b="0" i="0" kern="1200" dirty="0">
                          <a:solidFill>
                            <a:srgbClr val="454A52"/>
                          </a:solidFill>
                          <a:effectLst/>
                          <a:latin typeface="Arial Regular"/>
                          <a:ea typeface="+mn-ea"/>
                          <a:cs typeface="+mn-cs"/>
                        </a:rPr>
                        <a:t>Cell 1</a:t>
                      </a:r>
                      <a:endParaRPr lang="en-US" sz="1000" b="0" i="0" dirty="0">
                        <a:solidFill>
                          <a:srgbClr val="454A52"/>
                        </a:solidFill>
                        <a:latin typeface="Arial Regular"/>
                      </a:endParaRPr>
                    </a:p>
                  </a:txBody>
                  <a:tcPr marT="90000" marB="90000">
                    <a:lnT w="38100" cmpd="sng">
                      <a:noFill/>
                    </a:lnT>
                    <a:noFill/>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GB" sz="1000" b="0" i="0" kern="1200" dirty="0">
                          <a:solidFill>
                            <a:srgbClr val="454A52"/>
                          </a:solidFill>
                          <a:effectLst/>
                          <a:latin typeface="Arial Regular"/>
                          <a:ea typeface="+mn-ea"/>
                          <a:cs typeface="+mn-cs"/>
                        </a:rPr>
                        <a:t>Cell 1</a:t>
                      </a:r>
                      <a:endParaRPr lang="en-US" sz="1000" b="0" i="0" dirty="0">
                        <a:solidFill>
                          <a:srgbClr val="454A52"/>
                        </a:solidFill>
                        <a:latin typeface="Arial Regular"/>
                      </a:endParaRPr>
                    </a:p>
                    <a:p>
                      <a:endParaRPr lang="en-US" sz="1000" b="0" i="0" dirty="0">
                        <a:solidFill>
                          <a:srgbClr val="454A52"/>
                        </a:solidFill>
                        <a:latin typeface="Arial Regular"/>
                      </a:endParaRPr>
                    </a:p>
                  </a:txBody>
                  <a:tcPr marT="90000" marB="90000">
                    <a:lnT w="38100" cmpd="sng">
                      <a:noFill/>
                    </a:lnT>
                    <a:noFill/>
                  </a:tcPr>
                </a:tc>
                <a:extLst>
                  <a:ext uri="{0D108BD9-81ED-4DB2-BD59-A6C34878D82A}">
                    <a16:rowId xmlns:a16="http://schemas.microsoft.com/office/drawing/2014/main" val="2411243390"/>
                  </a:ext>
                </a:extLst>
              </a:tr>
              <a:tr h="1373333">
                <a:tc vMerge="1">
                  <a:txBody>
                    <a:bodyPr/>
                    <a:lstStyle/>
                    <a:p>
                      <a:endParaRPr lang="en-US"/>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GB" sz="1000" b="0" i="0" kern="1200" dirty="0">
                          <a:solidFill>
                            <a:srgbClr val="454A52"/>
                          </a:solidFill>
                          <a:effectLst/>
                          <a:latin typeface="Arial Regular"/>
                          <a:ea typeface="+mn-ea"/>
                          <a:cs typeface="+mn-cs"/>
                        </a:rPr>
                        <a:t>Cell 3</a:t>
                      </a:r>
                      <a:endParaRPr lang="en-US" sz="1000" b="0" i="0" dirty="0">
                        <a:solidFill>
                          <a:srgbClr val="454A52"/>
                        </a:solidFill>
                        <a:latin typeface="Arial Regular"/>
                      </a:endParaRPr>
                    </a:p>
                    <a:p>
                      <a:endParaRPr lang="en-US" sz="1000" b="0" i="0" dirty="0">
                        <a:solidFill>
                          <a:srgbClr val="454A52"/>
                        </a:solidFill>
                        <a:latin typeface="Arial Regular"/>
                      </a:endParaRPr>
                    </a:p>
                  </a:txBody>
                  <a:tcPr marT="90000" marB="90000">
                    <a:noFill/>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GB" sz="1000" b="0" i="0" kern="1200" dirty="0">
                          <a:solidFill>
                            <a:srgbClr val="454A52"/>
                          </a:solidFill>
                          <a:effectLst/>
                          <a:latin typeface="Arial Regular"/>
                          <a:ea typeface="+mn-ea"/>
                          <a:cs typeface="+mn-cs"/>
                        </a:rPr>
                        <a:t>Cell 4</a:t>
                      </a:r>
                      <a:endParaRPr lang="en-US" sz="1000" b="0" i="0" dirty="0">
                        <a:solidFill>
                          <a:srgbClr val="454A52"/>
                        </a:solidFill>
                        <a:latin typeface="Arial Regular"/>
                      </a:endParaRPr>
                    </a:p>
                    <a:p>
                      <a:endParaRPr lang="en-US" sz="1000" b="0" i="0" dirty="0">
                        <a:solidFill>
                          <a:srgbClr val="454A52"/>
                        </a:solidFill>
                        <a:latin typeface="Arial Regular"/>
                      </a:endParaRPr>
                    </a:p>
                  </a:txBody>
                  <a:tcPr marT="90000" marB="90000">
                    <a:noFill/>
                  </a:tcPr>
                </a:tc>
                <a:extLst>
                  <a:ext uri="{0D108BD9-81ED-4DB2-BD59-A6C34878D82A}">
                    <a16:rowId xmlns:a16="http://schemas.microsoft.com/office/drawing/2014/main" val="3397932329"/>
                  </a:ext>
                </a:extLst>
              </a:tr>
              <a:tr h="1373333">
                <a:tc vMerge="1">
                  <a:txBody>
                    <a:bodyPr/>
                    <a:lstStyle/>
                    <a:p>
                      <a:endParaRPr lang="en-US"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GB" sz="1000" b="0" i="0" kern="1200" dirty="0">
                          <a:solidFill>
                            <a:srgbClr val="454A52"/>
                          </a:solidFill>
                          <a:effectLst/>
                          <a:latin typeface="Arial Regular"/>
                          <a:ea typeface="+mn-ea"/>
                          <a:cs typeface="+mn-cs"/>
                        </a:rPr>
                        <a:t>Cell 5</a:t>
                      </a:r>
                      <a:endParaRPr lang="en-US" sz="1000" b="0" i="0" dirty="0">
                        <a:solidFill>
                          <a:srgbClr val="454A52"/>
                        </a:solidFill>
                        <a:latin typeface="Arial Regular"/>
                      </a:endParaRPr>
                    </a:p>
                  </a:txBody>
                  <a:tcPr marT="90000" marB="90000">
                    <a:noFill/>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en-GB" sz="1000" b="0" i="0" kern="1200" dirty="0">
                          <a:solidFill>
                            <a:srgbClr val="454A52"/>
                          </a:solidFill>
                          <a:effectLst/>
                          <a:latin typeface="Arial Regular"/>
                          <a:ea typeface="+mn-ea"/>
                          <a:cs typeface="+mn-cs"/>
                        </a:rPr>
                        <a:t>Cell 6</a:t>
                      </a:r>
                      <a:endParaRPr lang="en-US" sz="1000" b="0" i="0" dirty="0">
                        <a:solidFill>
                          <a:srgbClr val="454A52"/>
                        </a:solidFill>
                        <a:latin typeface="Arial Regular"/>
                      </a:endParaRPr>
                    </a:p>
                  </a:txBody>
                  <a:tcPr marT="90000" marB="90000">
                    <a:noFill/>
                  </a:tcPr>
                </a:tc>
                <a:extLst>
                  <a:ext uri="{0D108BD9-81ED-4DB2-BD59-A6C34878D82A}">
                    <a16:rowId xmlns:a16="http://schemas.microsoft.com/office/drawing/2014/main" val="3965257786"/>
                  </a:ext>
                </a:extLst>
              </a:tr>
            </a:tbl>
          </a:graphicData>
        </a:graphic>
      </p:graphicFrame>
      <p:pic>
        <p:nvPicPr>
          <p:cNvPr id="13" name="Picture 12">
            <a:extLst>
              <a:ext uri="{FF2B5EF4-FFF2-40B4-BE49-F238E27FC236}">
                <a16:creationId xmlns:a16="http://schemas.microsoft.com/office/drawing/2014/main" id="{85E2A393-7E13-B143-BE3B-1A675C79BF18}"/>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2105412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7257"/>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45BCB2-8673-9942-AC69-2B25EC0ED896}"/>
              </a:ext>
            </a:extLst>
          </p:cNvPr>
          <p:cNvPicPr>
            <a:picLocks noChangeAspect="1"/>
          </p:cNvPicPr>
          <p:nvPr userDrawn="1"/>
        </p:nvPicPr>
        <p:blipFill>
          <a:blip r:embed="rId3"/>
          <a:stretch>
            <a:fillRect/>
          </a:stretch>
        </p:blipFill>
        <p:spPr>
          <a:xfrm>
            <a:off x="66078" y="3350036"/>
            <a:ext cx="5753100" cy="4152900"/>
          </a:xfrm>
          <a:prstGeom prst="rect">
            <a:avLst/>
          </a:prstGeom>
          <a:scene3d>
            <a:camera prst="orthographicFront">
              <a:rot lat="0" lon="0" rev="10800000"/>
            </a:camera>
            <a:lightRig rig="threePt" dir="t"/>
          </a:scene3d>
        </p:spPr>
      </p:pic>
      <p:sp>
        <p:nvSpPr>
          <p:cNvPr id="4" name="Title Placeholder 1">
            <a:extLst>
              <a:ext uri="{FF2B5EF4-FFF2-40B4-BE49-F238E27FC236}">
                <a16:creationId xmlns:a16="http://schemas.microsoft.com/office/drawing/2014/main" id="{CA1993AA-9022-1E43-A59E-494F128D6469}"/>
              </a:ext>
            </a:extLst>
          </p:cNvPr>
          <p:cNvSpPr>
            <a:spLocks noGrp="1"/>
          </p:cNvSpPr>
          <p:nvPr>
            <p:ph type="title"/>
          </p:nvPr>
        </p:nvSpPr>
        <p:spPr>
          <a:xfrm>
            <a:off x="323133" y="1075352"/>
            <a:ext cx="9221689" cy="35744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69244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 Orange">
    <p:bg>
      <p:bgPr>
        <a:solidFill>
          <a:srgbClr val="EC8C5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028632" y="6916264"/>
            <a:ext cx="2365221" cy="402483"/>
          </a:xfrm>
          <a:prstGeom prst="rect">
            <a:avLst/>
          </a:prstGeom>
        </p:spPr>
        <p:txBody>
          <a:bodyPr/>
          <a:lstStyle>
            <a:lvl1pPr algn="r">
              <a:defRPr sz="800" b="0" i="0">
                <a:solidFill>
                  <a:schemeClr val="bg1"/>
                </a:solidFill>
                <a:latin typeface="Arial Regular"/>
              </a:defRPr>
            </a:lvl1pPr>
          </a:lstStyle>
          <a:p>
            <a:r>
              <a:rPr lang="en-US" dirty="0"/>
              <a:t>Updated        Month 2018</a:t>
            </a:r>
          </a:p>
        </p:txBody>
      </p:sp>
      <p:sp>
        <p:nvSpPr>
          <p:cNvPr id="11" name="TextBox 10">
            <a:extLst>
              <a:ext uri="{FF2B5EF4-FFF2-40B4-BE49-F238E27FC236}">
                <a16:creationId xmlns:a16="http://schemas.microsoft.com/office/drawing/2014/main" id="{0687F727-F5E9-E247-9174-1C9964595093}"/>
              </a:ext>
            </a:extLst>
          </p:cNvPr>
          <p:cNvSpPr txBox="1"/>
          <p:nvPr userDrawn="1"/>
        </p:nvSpPr>
        <p:spPr>
          <a:xfrm>
            <a:off x="330819" y="5072599"/>
            <a:ext cx="5174166" cy="200055"/>
          </a:xfrm>
          <a:prstGeom prst="rect">
            <a:avLst/>
          </a:prstGeom>
          <a:noFill/>
        </p:spPr>
        <p:txBody>
          <a:bodyPr wrap="square" rtlCol="0">
            <a:spAutoFit/>
          </a:bodyPr>
          <a:lstStyle/>
          <a:p>
            <a:r>
              <a:rPr lang="en-US" sz="700" b="1" i="0" spc="100" baseline="0" dirty="0">
                <a:solidFill>
                  <a:schemeClr val="bg1"/>
                </a:solidFill>
                <a:latin typeface="Arial Bold"/>
              </a:rPr>
              <a:t>BEAUTIFUL MEANING FROM PLAIN DATA</a:t>
            </a:r>
          </a:p>
        </p:txBody>
      </p:sp>
      <p:cxnSp>
        <p:nvCxnSpPr>
          <p:cNvPr id="25" name="Straight Connector 24">
            <a:extLst>
              <a:ext uri="{FF2B5EF4-FFF2-40B4-BE49-F238E27FC236}">
                <a16:creationId xmlns:a16="http://schemas.microsoft.com/office/drawing/2014/main" id="{0F31A1FE-784D-424B-89AD-C62E09662E5F}"/>
              </a:ext>
            </a:extLst>
          </p:cNvPr>
          <p:cNvCxnSpPr/>
          <p:nvPr userDrawn="1"/>
        </p:nvCxnSpPr>
        <p:spPr>
          <a:xfrm>
            <a:off x="395931" y="7125743"/>
            <a:ext cx="18000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D73D919-0F51-2C4E-9349-29658788C054}"/>
              </a:ext>
            </a:extLst>
          </p:cNvPr>
          <p:cNvSpPr>
            <a:spLocks noGrp="1"/>
          </p:cNvSpPr>
          <p:nvPr>
            <p:ph type="body" sz="quarter" idx="10" hasCustomPrompt="1"/>
          </p:nvPr>
        </p:nvSpPr>
        <p:spPr>
          <a:xfrm>
            <a:off x="329493" y="5448300"/>
            <a:ext cx="4537075" cy="1646963"/>
          </a:xfrm>
        </p:spPr>
        <p:txBody>
          <a:bodyPr>
            <a:noAutofit/>
          </a:bodyPr>
          <a:lstStyle>
            <a:lvl1pPr marL="0" indent="0">
              <a:lnSpc>
                <a:spcPct val="100000"/>
              </a:lnSpc>
              <a:buNone/>
              <a:defRPr sz="4600" b="0" i="1">
                <a:solidFill>
                  <a:schemeClr val="bg1"/>
                </a:solidFill>
                <a:latin typeface="Times" pitchFamily="2" charset="0"/>
              </a:defRPr>
            </a:lvl1pPr>
            <a:lvl5pPr algn="l">
              <a:defRPr/>
            </a:lvl5pPr>
          </a:lstStyle>
          <a:p>
            <a:pPr lvl="0"/>
            <a:r>
              <a:rPr lang="en-US" dirty="0"/>
              <a:t>Document</a:t>
            </a:r>
            <a:br>
              <a:rPr lang="en-US" dirty="0"/>
            </a:br>
            <a:r>
              <a:rPr lang="en-US" dirty="0"/>
              <a:t>Name</a:t>
            </a:r>
          </a:p>
        </p:txBody>
      </p:sp>
      <p:pic>
        <p:nvPicPr>
          <p:cNvPr id="7" name="Picture 6">
            <a:extLst>
              <a:ext uri="{FF2B5EF4-FFF2-40B4-BE49-F238E27FC236}">
                <a16:creationId xmlns:a16="http://schemas.microsoft.com/office/drawing/2014/main" id="{7DCEDD1E-846D-CC4A-868F-EF1EE488AF24}"/>
              </a:ext>
            </a:extLst>
          </p:cNvPr>
          <p:cNvPicPr>
            <a:picLocks noChangeAspect="1"/>
          </p:cNvPicPr>
          <p:nvPr userDrawn="1"/>
        </p:nvPicPr>
        <p:blipFill rotWithShape="1">
          <a:blip r:embed="rId2"/>
          <a:srcRect t="3144" b="-3700"/>
          <a:stretch/>
        </p:blipFill>
        <p:spPr>
          <a:xfrm>
            <a:off x="4866568" y="60080"/>
            <a:ext cx="5753100" cy="4176000"/>
          </a:xfrm>
          <a:prstGeom prst="rect">
            <a:avLst/>
          </a:prstGeom>
        </p:spPr>
      </p:pic>
    </p:spTree>
    <p:extLst>
      <p:ext uri="{BB962C8B-B14F-4D97-AF65-F5344CB8AC3E}">
        <p14:creationId xmlns:p14="http://schemas.microsoft.com/office/powerpoint/2010/main" val="3956320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 Grey">
    <p:bg>
      <p:bgPr>
        <a:solidFill>
          <a:srgbClr val="DBDAD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028632" y="6916264"/>
            <a:ext cx="2365221" cy="402483"/>
          </a:xfrm>
          <a:prstGeom prst="rect">
            <a:avLst/>
          </a:prstGeom>
        </p:spPr>
        <p:txBody>
          <a:bodyPr/>
          <a:lstStyle>
            <a:lvl1pPr algn="r">
              <a:defRPr sz="800" b="0" i="0">
                <a:solidFill>
                  <a:srgbClr val="454A52"/>
                </a:solidFill>
                <a:latin typeface="Arial Regular"/>
              </a:defRPr>
            </a:lvl1pPr>
          </a:lstStyle>
          <a:p>
            <a:r>
              <a:rPr lang="en-US" dirty="0"/>
              <a:t>Updated        Month 2018</a:t>
            </a:r>
          </a:p>
        </p:txBody>
      </p:sp>
      <p:sp>
        <p:nvSpPr>
          <p:cNvPr id="11" name="TextBox 10">
            <a:extLst>
              <a:ext uri="{FF2B5EF4-FFF2-40B4-BE49-F238E27FC236}">
                <a16:creationId xmlns:a16="http://schemas.microsoft.com/office/drawing/2014/main" id="{0687F727-F5E9-E247-9174-1C9964595093}"/>
              </a:ext>
            </a:extLst>
          </p:cNvPr>
          <p:cNvSpPr txBox="1"/>
          <p:nvPr userDrawn="1"/>
        </p:nvSpPr>
        <p:spPr>
          <a:xfrm>
            <a:off x="330819" y="5072599"/>
            <a:ext cx="5174166" cy="200055"/>
          </a:xfrm>
          <a:prstGeom prst="rect">
            <a:avLst/>
          </a:prstGeom>
          <a:noFill/>
        </p:spPr>
        <p:txBody>
          <a:bodyPr wrap="square" rtlCol="0">
            <a:spAutoFit/>
          </a:bodyPr>
          <a:lstStyle/>
          <a:p>
            <a:r>
              <a:rPr lang="en-US" sz="700" b="1" i="0" spc="100" baseline="0" dirty="0">
                <a:solidFill>
                  <a:srgbClr val="454A52"/>
                </a:solidFill>
                <a:latin typeface="Arial Bold"/>
              </a:rPr>
              <a:t>BEAUTIFUL MEANING FROM PLAIN DATA</a:t>
            </a:r>
          </a:p>
        </p:txBody>
      </p:sp>
      <p:cxnSp>
        <p:nvCxnSpPr>
          <p:cNvPr id="25" name="Straight Connector 24">
            <a:extLst>
              <a:ext uri="{FF2B5EF4-FFF2-40B4-BE49-F238E27FC236}">
                <a16:creationId xmlns:a16="http://schemas.microsoft.com/office/drawing/2014/main" id="{0F31A1FE-784D-424B-89AD-C62E09662E5F}"/>
              </a:ext>
            </a:extLst>
          </p:cNvPr>
          <p:cNvCxnSpPr/>
          <p:nvPr userDrawn="1"/>
        </p:nvCxnSpPr>
        <p:spPr>
          <a:xfrm>
            <a:off x="395931" y="7125743"/>
            <a:ext cx="18000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AC93B723-54CD-3345-8EDE-05622C95730B}"/>
              </a:ext>
            </a:extLst>
          </p:cNvPr>
          <p:cNvSpPr>
            <a:spLocks noGrp="1"/>
          </p:cNvSpPr>
          <p:nvPr>
            <p:ph type="body" sz="quarter" idx="10" hasCustomPrompt="1"/>
          </p:nvPr>
        </p:nvSpPr>
        <p:spPr>
          <a:xfrm>
            <a:off x="329493" y="5448301"/>
            <a:ext cx="4537075" cy="1574592"/>
          </a:xfrm>
        </p:spPr>
        <p:txBody>
          <a:bodyPr>
            <a:noAutofit/>
          </a:bodyPr>
          <a:lstStyle>
            <a:lvl1pPr marL="0" indent="0">
              <a:lnSpc>
                <a:spcPct val="100000"/>
              </a:lnSpc>
              <a:buNone/>
              <a:defRPr sz="4600" b="0" i="1">
                <a:solidFill>
                  <a:srgbClr val="454A52"/>
                </a:solidFill>
                <a:latin typeface="Times" pitchFamily="2" charset="0"/>
              </a:defRPr>
            </a:lvl1pPr>
            <a:lvl5pPr algn="l">
              <a:defRPr/>
            </a:lvl5pPr>
          </a:lstStyle>
          <a:p>
            <a:pPr lvl="0"/>
            <a:r>
              <a:rPr lang="en-US" dirty="0"/>
              <a:t>Document</a:t>
            </a:r>
            <a:br>
              <a:rPr lang="en-US" dirty="0"/>
            </a:br>
            <a:r>
              <a:rPr lang="en-US" dirty="0"/>
              <a:t>Name</a:t>
            </a:r>
          </a:p>
        </p:txBody>
      </p:sp>
      <p:pic>
        <p:nvPicPr>
          <p:cNvPr id="7" name="Picture 6">
            <a:extLst>
              <a:ext uri="{FF2B5EF4-FFF2-40B4-BE49-F238E27FC236}">
                <a16:creationId xmlns:a16="http://schemas.microsoft.com/office/drawing/2014/main" id="{13050B77-2614-FA47-AD36-67BC1E7A3C1F}"/>
              </a:ext>
            </a:extLst>
          </p:cNvPr>
          <p:cNvPicPr>
            <a:picLocks noChangeAspect="1"/>
          </p:cNvPicPr>
          <p:nvPr userDrawn="1"/>
        </p:nvPicPr>
        <p:blipFill rotWithShape="1">
          <a:blip r:embed="rId2"/>
          <a:srcRect t="3144" b="-3700"/>
          <a:stretch/>
        </p:blipFill>
        <p:spPr>
          <a:xfrm>
            <a:off x="4866568" y="60080"/>
            <a:ext cx="5753100" cy="4176000"/>
          </a:xfrm>
          <a:prstGeom prst="rect">
            <a:avLst/>
          </a:prstGeom>
        </p:spPr>
      </p:pic>
      <p:sp>
        <p:nvSpPr>
          <p:cNvPr id="2" name="Rectangle 1">
            <a:extLst>
              <a:ext uri="{FF2B5EF4-FFF2-40B4-BE49-F238E27FC236}">
                <a16:creationId xmlns:a16="http://schemas.microsoft.com/office/drawing/2014/main" id="{62596256-5DEC-E441-A547-A0F2EB3DAC24}"/>
              </a:ext>
            </a:extLst>
          </p:cNvPr>
          <p:cNvSpPr/>
          <p:nvPr userDrawn="1"/>
        </p:nvSpPr>
        <p:spPr>
          <a:xfrm>
            <a:off x="8589364" y="3844977"/>
            <a:ext cx="532151" cy="374754"/>
          </a:xfrm>
          <a:prstGeom prst="rect">
            <a:avLst/>
          </a:prstGeom>
          <a:solidFill>
            <a:srgbClr val="DB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287E37-6D1D-6346-A039-39F2A3DE29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33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 Green">
    <p:bg>
      <p:bgPr>
        <a:solidFill>
          <a:srgbClr val="33595E"/>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028632" y="6916264"/>
            <a:ext cx="2365221" cy="402483"/>
          </a:xfrm>
          <a:prstGeom prst="rect">
            <a:avLst/>
          </a:prstGeom>
        </p:spPr>
        <p:txBody>
          <a:bodyPr/>
          <a:lstStyle>
            <a:lvl1pPr algn="r">
              <a:defRPr sz="800" b="0" i="0">
                <a:solidFill>
                  <a:schemeClr val="bg1"/>
                </a:solidFill>
                <a:latin typeface="Arial Regular"/>
              </a:defRPr>
            </a:lvl1pPr>
          </a:lstStyle>
          <a:p>
            <a:r>
              <a:rPr lang="en-US" dirty="0"/>
              <a:t>Updated        Month 2018</a:t>
            </a:r>
          </a:p>
        </p:txBody>
      </p:sp>
      <p:sp>
        <p:nvSpPr>
          <p:cNvPr id="11" name="TextBox 10">
            <a:extLst>
              <a:ext uri="{FF2B5EF4-FFF2-40B4-BE49-F238E27FC236}">
                <a16:creationId xmlns:a16="http://schemas.microsoft.com/office/drawing/2014/main" id="{0687F727-F5E9-E247-9174-1C9964595093}"/>
              </a:ext>
            </a:extLst>
          </p:cNvPr>
          <p:cNvSpPr txBox="1"/>
          <p:nvPr userDrawn="1"/>
        </p:nvSpPr>
        <p:spPr>
          <a:xfrm>
            <a:off x="330819" y="5072599"/>
            <a:ext cx="5174166" cy="200055"/>
          </a:xfrm>
          <a:prstGeom prst="rect">
            <a:avLst/>
          </a:prstGeom>
          <a:noFill/>
        </p:spPr>
        <p:txBody>
          <a:bodyPr wrap="square" rtlCol="0">
            <a:spAutoFit/>
          </a:bodyPr>
          <a:lstStyle/>
          <a:p>
            <a:r>
              <a:rPr lang="en-US" sz="700" b="1" i="0" spc="100" baseline="0" dirty="0">
                <a:solidFill>
                  <a:schemeClr val="bg1"/>
                </a:solidFill>
                <a:latin typeface="Arial Bold"/>
              </a:rPr>
              <a:t>BEAUTIFUL MEANING FROM PLAIN DATA</a:t>
            </a:r>
          </a:p>
        </p:txBody>
      </p:sp>
      <p:pic>
        <p:nvPicPr>
          <p:cNvPr id="21" name="Picture 20">
            <a:extLst>
              <a:ext uri="{FF2B5EF4-FFF2-40B4-BE49-F238E27FC236}">
                <a16:creationId xmlns:a16="http://schemas.microsoft.com/office/drawing/2014/main" id="{F9E38CA1-E4D8-A246-91FA-5633558EE00A}"/>
              </a:ext>
            </a:extLst>
          </p:cNvPr>
          <p:cNvPicPr>
            <a:picLocks noChangeAspect="1"/>
          </p:cNvPicPr>
          <p:nvPr userDrawn="1"/>
        </p:nvPicPr>
        <p:blipFill>
          <a:blip r:embed="rId2"/>
          <a:stretch>
            <a:fillRect/>
          </a:stretch>
        </p:blipFill>
        <p:spPr>
          <a:xfrm>
            <a:off x="445359" y="2415835"/>
            <a:ext cx="1370915" cy="444159"/>
          </a:xfrm>
          <a:prstGeom prst="rect">
            <a:avLst/>
          </a:prstGeom>
        </p:spPr>
      </p:pic>
      <p:pic>
        <p:nvPicPr>
          <p:cNvPr id="23" name="Picture 22">
            <a:extLst>
              <a:ext uri="{FF2B5EF4-FFF2-40B4-BE49-F238E27FC236}">
                <a16:creationId xmlns:a16="http://schemas.microsoft.com/office/drawing/2014/main" id="{57AA3829-4515-0140-AFE9-036EEC24524D}"/>
              </a:ext>
            </a:extLst>
          </p:cNvPr>
          <p:cNvPicPr>
            <a:picLocks noChangeAspect="1"/>
          </p:cNvPicPr>
          <p:nvPr userDrawn="1"/>
        </p:nvPicPr>
        <p:blipFill rotWithShape="1">
          <a:blip r:embed="rId3"/>
          <a:srcRect t="3144" b="-3700"/>
          <a:stretch/>
        </p:blipFill>
        <p:spPr>
          <a:xfrm>
            <a:off x="4866568" y="60080"/>
            <a:ext cx="5753100" cy="4176000"/>
          </a:xfrm>
          <a:prstGeom prst="rect">
            <a:avLst/>
          </a:prstGeom>
        </p:spPr>
      </p:pic>
      <p:cxnSp>
        <p:nvCxnSpPr>
          <p:cNvPr id="25" name="Straight Connector 24">
            <a:extLst>
              <a:ext uri="{FF2B5EF4-FFF2-40B4-BE49-F238E27FC236}">
                <a16:creationId xmlns:a16="http://schemas.microsoft.com/office/drawing/2014/main" id="{0F31A1FE-784D-424B-89AD-C62E09662E5F}"/>
              </a:ext>
            </a:extLst>
          </p:cNvPr>
          <p:cNvCxnSpPr/>
          <p:nvPr userDrawn="1"/>
        </p:nvCxnSpPr>
        <p:spPr>
          <a:xfrm>
            <a:off x="395931" y="7125743"/>
            <a:ext cx="18000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4EF3E478-4569-5D45-BB33-E3A517C12168}"/>
              </a:ext>
            </a:extLst>
          </p:cNvPr>
          <p:cNvSpPr>
            <a:spLocks noGrp="1"/>
          </p:cNvSpPr>
          <p:nvPr>
            <p:ph type="body" sz="quarter" idx="10" hasCustomPrompt="1"/>
          </p:nvPr>
        </p:nvSpPr>
        <p:spPr>
          <a:xfrm>
            <a:off x="329493" y="5448300"/>
            <a:ext cx="4537075" cy="1646963"/>
          </a:xfrm>
        </p:spPr>
        <p:txBody>
          <a:bodyPr>
            <a:noAutofit/>
          </a:bodyPr>
          <a:lstStyle>
            <a:lvl1pPr marL="0" indent="0">
              <a:lnSpc>
                <a:spcPct val="100000"/>
              </a:lnSpc>
              <a:buNone/>
              <a:defRPr sz="4600" b="0" i="1">
                <a:solidFill>
                  <a:schemeClr val="bg1"/>
                </a:solidFill>
                <a:latin typeface="Times" pitchFamily="2" charset="0"/>
              </a:defRPr>
            </a:lvl1pPr>
            <a:lvl5pPr algn="l">
              <a:defRPr/>
            </a:lvl5pPr>
          </a:lstStyle>
          <a:p>
            <a:pPr lvl="0"/>
            <a:r>
              <a:rPr lang="en-US" dirty="0"/>
              <a:t>Document</a:t>
            </a:r>
            <a:br>
              <a:rPr lang="en-US" dirty="0"/>
            </a:br>
            <a:r>
              <a:rPr lang="en-US" dirty="0"/>
              <a:t>Name</a:t>
            </a:r>
          </a:p>
        </p:txBody>
      </p:sp>
    </p:spTree>
    <p:extLst>
      <p:ext uri="{BB962C8B-B14F-4D97-AF65-F5344CB8AC3E}">
        <p14:creationId xmlns:p14="http://schemas.microsoft.com/office/powerpoint/2010/main" val="769067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 Grey">
    <p:bg>
      <p:bgPr>
        <a:solidFill>
          <a:srgbClr val="DBDAD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050B77-2614-FA47-AD36-67BC1E7A3C1F}"/>
              </a:ext>
            </a:extLst>
          </p:cNvPr>
          <p:cNvPicPr>
            <a:picLocks noChangeAspect="1"/>
          </p:cNvPicPr>
          <p:nvPr userDrawn="1"/>
        </p:nvPicPr>
        <p:blipFill rotWithShape="1">
          <a:blip r:embed="rId2"/>
          <a:srcRect t="3144" b="-3700"/>
          <a:stretch/>
        </p:blipFill>
        <p:spPr>
          <a:xfrm>
            <a:off x="4866568" y="60080"/>
            <a:ext cx="5753100" cy="4176000"/>
          </a:xfrm>
          <a:prstGeom prst="rect">
            <a:avLst/>
          </a:prstGeom>
        </p:spPr>
      </p:pic>
      <p:sp>
        <p:nvSpPr>
          <p:cNvPr id="2" name="Rectangle 1">
            <a:extLst>
              <a:ext uri="{FF2B5EF4-FFF2-40B4-BE49-F238E27FC236}">
                <a16:creationId xmlns:a16="http://schemas.microsoft.com/office/drawing/2014/main" id="{62596256-5DEC-E441-A547-A0F2EB3DAC24}"/>
              </a:ext>
            </a:extLst>
          </p:cNvPr>
          <p:cNvSpPr/>
          <p:nvPr userDrawn="1"/>
        </p:nvSpPr>
        <p:spPr>
          <a:xfrm>
            <a:off x="8589364" y="3844977"/>
            <a:ext cx="532151" cy="374754"/>
          </a:xfrm>
          <a:prstGeom prst="rect">
            <a:avLst/>
          </a:prstGeom>
          <a:solidFill>
            <a:srgbClr val="DB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62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rgbClr val="454A5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9E38CA1-E4D8-A246-91FA-5633558EE00A}"/>
              </a:ext>
            </a:extLst>
          </p:cNvPr>
          <p:cNvPicPr>
            <a:picLocks noChangeAspect="1"/>
          </p:cNvPicPr>
          <p:nvPr userDrawn="1"/>
        </p:nvPicPr>
        <p:blipFill>
          <a:blip r:embed="rId2"/>
          <a:stretch>
            <a:fillRect/>
          </a:stretch>
        </p:blipFill>
        <p:spPr>
          <a:xfrm>
            <a:off x="445359" y="2415835"/>
            <a:ext cx="1370915" cy="444159"/>
          </a:xfrm>
          <a:prstGeom prst="rect">
            <a:avLst/>
          </a:prstGeom>
        </p:spPr>
      </p:pic>
      <p:cxnSp>
        <p:nvCxnSpPr>
          <p:cNvPr id="25" name="Straight Connector 24">
            <a:extLst>
              <a:ext uri="{FF2B5EF4-FFF2-40B4-BE49-F238E27FC236}">
                <a16:creationId xmlns:a16="http://schemas.microsoft.com/office/drawing/2014/main" id="{0F31A1FE-784D-424B-89AD-C62E09662E5F}"/>
              </a:ext>
            </a:extLst>
          </p:cNvPr>
          <p:cNvCxnSpPr/>
          <p:nvPr userDrawn="1"/>
        </p:nvCxnSpPr>
        <p:spPr>
          <a:xfrm>
            <a:off x="445359" y="7094428"/>
            <a:ext cx="14400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31A1833-3D53-2C4A-82B3-DB993ADEF9C8}"/>
              </a:ext>
            </a:extLst>
          </p:cNvPr>
          <p:cNvPicPr>
            <a:picLocks noChangeAspect="1"/>
          </p:cNvPicPr>
          <p:nvPr userDrawn="1"/>
        </p:nvPicPr>
        <p:blipFill>
          <a:blip r:embed="rId3"/>
          <a:stretch>
            <a:fillRect/>
          </a:stretch>
        </p:blipFill>
        <p:spPr>
          <a:xfrm>
            <a:off x="8179495" y="7019642"/>
            <a:ext cx="2046429" cy="74786"/>
          </a:xfrm>
          <a:prstGeom prst="rect">
            <a:avLst/>
          </a:prstGeom>
        </p:spPr>
      </p:pic>
      <p:pic>
        <p:nvPicPr>
          <p:cNvPr id="12" name="Picture 11">
            <a:extLst>
              <a:ext uri="{FF2B5EF4-FFF2-40B4-BE49-F238E27FC236}">
                <a16:creationId xmlns:a16="http://schemas.microsoft.com/office/drawing/2014/main" id="{8A446AA6-445B-6D4D-9137-7126D6F2854B}"/>
              </a:ext>
            </a:extLst>
          </p:cNvPr>
          <p:cNvPicPr>
            <a:picLocks noChangeAspect="1"/>
          </p:cNvPicPr>
          <p:nvPr userDrawn="1"/>
        </p:nvPicPr>
        <p:blipFill rotWithShape="1">
          <a:blip r:embed="rId4"/>
          <a:srcRect t="3144" b="-3700"/>
          <a:stretch/>
        </p:blipFill>
        <p:spPr>
          <a:xfrm>
            <a:off x="4866568" y="60080"/>
            <a:ext cx="5753100" cy="4176000"/>
          </a:xfrm>
          <a:prstGeom prst="rect">
            <a:avLst/>
          </a:prstGeom>
        </p:spPr>
      </p:pic>
    </p:spTree>
    <p:extLst>
      <p:ext uri="{BB962C8B-B14F-4D97-AF65-F5344CB8AC3E}">
        <p14:creationId xmlns:p14="http://schemas.microsoft.com/office/powerpoint/2010/main" val="1880876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bg>
      <p:bgPr>
        <a:solidFill>
          <a:srgbClr val="FAF8F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CAFEC9-0C1C-494E-91A2-ACB7EC0DC3D1}"/>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laceholder 1">
            <a:extLst>
              <a:ext uri="{FF2B5EF4-FFF2-40B4-BE49-F238E27FC236}">
                <a16:creationId xmlns:a16="http://schemas.microsoft.com/office/drawing/2014/main" id="{AF25B9CE-E4D4-2A41-AC4E-2DDFF61E2C3A}"/>
              </a:ext>
            </a:extLst>
          </p:cNvPr>
          <p:cNvSpPr>
            <a:spLocks noGrp="1"/>
          </p:cNvSpPr>
          <p:nvPr>
            <p:ph type="title" hasCustomPrompt="1"/>
          </p:nvPr>
        </p:nvSpPr>
        <p:spPr>
          <a:xfrm>
            <a:off x="323133" y="989752"/>
            <a:ext cx="891830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Page Title (Logo)</a:t>
            </a:r>
          </a:p>
        </p:txBody>
      </p:sp>
      <p:sp>
        <p:nvSpPr>
          <p:cNvPr id="5" name="Slide Number Placeholder 5">
            <a:extLst>
              <a:ext uri="{FF2B5EF4-FFF2-40B4-BE49-F238E27FC236}">
                <a16:creationId xmlns:a16="http://schemas.microsoft.com/office/drawing/2014/main" id="{54C91AC8-479B-2443-A1E5-5A2375BECABD}"/>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solidFill>
                  <a:srgbClr val="D1D1D4"/>
                </a:solidFill>
              </a:rPr>
              <a:pPr/>
              <a:t>‹#›</a:t>
            </a:fld>
            <a:endParaRPr lang="en-US" sz="1800" dirty="0">
              <a:solidFill>
                <a:srgbClr val="D1D1D4"/>
              </a:solidFill>
            </a:endParaRPr>
          </a:p>
        </p:txBody>
      </p:sp>
      <p:pic>
        <p:nvPicPr>
          <p:cNvPr id="4" name="Picture 3">
            <a:extLst>
              <a:ext uri="{FF2B5EF4-FFF2-40B4-BE49-F238E27FC236}">
                <a16:creationId xmlns:a16="http://schemas.microsoft.com/office/drawing/2014/main" id="{A7CD167A-B50D-DE47-B2AF-C05B89F65073}"/>
              </a:ext>
            </a:extLst>
          </p:cNvPr>
          <p:cNvPicPr>
            <a:picLocks noChangeAspect="1"/>
          </p:cNvPicPr>
          <p:nvPr userDrawn="1"/>
        </p:nvPicPr>
        <p:blipFill>
          <a:blip r:embed="rId2"/>
          <a:stretch>
            <a:fillRect/>
          </a:stretch>
        </p:blipFill>
        <p:spPr>
          <a:xfrm>
            <a:off x="323133" y="6875133"/>
            <a:ext cx="1188000" cy="386100"/>
          </a:xfrm>
          <a:prstGeom prst="rect">
            <a:avLst/>
          </a:prstGeom>
        </p:spPr>
      </p:pic>
      <p:pic>
        <p:nvPicPr>
          <p:cNvPr id="8" name="Picture 7">
            <a:extLst>
              <a:ext uri="{FF2B5EF4-FFF2-40B4-BE49-F238E27FC236}">
                <a16:creationId xmlns:a16="http://schemas.microsoft.com/office/drawing/2014/main" id="{82D09E76-564D-0544-A2F2-3EA5FF66AE0D}"/>
              </a:ext>
            </a:extLst>
          </p:cNvPr>
          <p:cNvPicPr>
            <a:picLocks noChangeAspect="1"/>
          </p:cNvPicPr>
          <p:nvPr userDrawn="1"/>
        </p:nvPicPr>
        <p:blipFill>
          <a:blip r:embed="rId3"/>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104520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rgbClr val="FAF8F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CAFEC9-0C1C-494E-91A2-ACB7EC0DC3D1}"/>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laceholder 1">
            <a:extLst>
              <a:ext uri="{FF2B5EF4-FFF2-40B4-BE49-F238E27FC236}">
                <a16:creationId xmlns:a16="http://schemas.microsoft.com/office/drawing/2014/main" id="{AF25B9CE-E4D4-2A41-AC4E-2DDFF61E2C3A}"/>
              </a:ext>
            </a:extLst>
          </p:cNvPr>
          <p:cNvSpPr>
            <a:spLocks noGrp="1"/>
          </p:cNvSpPr>
          <p:nvPr>
            <p:ph type="title" hasCustomPrompt="1"/>
          </p:nvPr>
        </p:nvSpPr>
        <p:spPr>
          <a:xfrm>
            <a:off x="323133" y="989752"/>
            <a:ext cx="891830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Blank Page Title</a:t>
            </a:r>
          </a:p>
        </p:txBody>
      </p:sp>
      <p:sp>
        <p:nvSpPr>
          <p:cNvPr id="5" name="Slide Number Placeholder 5">
            <a:extLst>
              <a:ext uri="{FF2B5EF4-FFF2-40B4-BE49-F238E27FC236}">
                <a16:creationId xmlns:a16="http://schemas.microsoft.com/office/drawing/2014/main" id="{54C91AC8-479B-2443-A1E5-5A2375BECABD}"/>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solidFill>
                  <a:srgbClr val="D1D1D4"/>
                </a:solidFill>
              </a:rPr>
              <a:pPr/>
              <a:t>‹#›</a:t>
            </a:fld>
            <a:endParaRPr lang="en-US" sz="1800" dirty="0">
              <a:solidFill>
                <a:srgbClr val="D1D1D4"/>
              </a:solidFill>
            </a:endParaRPr>
          </a:p>
        </p:txBody>
      </p:sp>
      <p:pic>
        <p:nvPicPr>
          <p:cNvPr id="8" name="Picture 7">
            <a:extLst>
              <a:ext uri="{FF2B5EF4-FFF2-40B4-BE49-F238E27FC236}">
                <a16:creationId xmlns:a16="http://schemas.microsoft.com/office/drawing/2014/main" id="{6FFDEEDA-8C8D-2E4C-AF26-1B63C1D6DA28}"/>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63983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Line Title">
    <p:bg>
      <p:bgPr>
        <a:solidFill>
          <a:srgbClr val="FAF8F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CAFEC9-0C1C-494E-91A2-ACB7EC0DC3D1}"/>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laceholder 1">
            <a:extLst>
              <a:ext uri="{FF2B5EF4-FFF2-40B4-BE49-F238E27FC236}">
                <a16:creationId xmlns:a16="http://schemas.microsoft.com/office/drawing/2014/main" id="{AF25B9CE-E4D4-2A41-AC4E-2DDFF61E2C3A}"/>
              </a:ext>
            </a:extLst>
          </p:cNvPr>
          <p:cNvSpPr>
            <a:spLocks noGrp="1"/>
          </p:cNvSpPr>
          <p:nvPr>
            <p:ph type="title" hasCustomPrompt="1"/>
          </p:nvPr>
        </p:nvSpPr>
        <p:spPr>
          <a:xfrm>
            <a:off x="323134" y="629588"/>
            <a:ext cx="8880828" cy="783342"/>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Page Title</a:t>
            </a:r>
            <a:br>
              <a:rPr lang="en-US" dirty="0"/>
            </a:br>
            <a:r>
              <a:rPr lang="en-US" dirty="0"/>
              <a:t>on 2 lines</a:t>
            </a:r>
          </a:p>
        </p:txBody>
      </p:sp>
      <p:sp>
        <p:nvSpPr>
          <p:cNvPr id="5" name="Slide Number Placeholder 5">
            <a:extLst>
              <a:ext uri="{FF2B5EF4-FFF2-40B4-BE49-F238E27FC236}">
                <a16:creationId xmlns:a16="http://schemas.microsoft.com/office/drawing/2014/main" id="{54C91AC8-479B-2443-A1E5-5A2375BECABD}"/>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solidFill>
                  <a:srgbClr val="D1D1D4"/>
                </a:solidFill>
              </a:rPr>
              <a:pPr/>
              <a:t>‹#›</a:t>
            </a:fld>
            <a:endParaRPr lang="en-US" sz="1800" dirty="0">
              <a:solidFill>
                <a:srgbClr val="D1D1D4"/>
              </a:solidFill>
            </a:endParaRPr>
          </a:p>
        </p:txBody>
      </p:sp>
      <p:pic>
        <p:nvPicPr>
          <p:cNvPr id="9" name="Picture 8">
            <a:extLst>
              <a:ext uri="{FF2B5EF4-FFF2-40B4-BE49-F238E27FC236}">
                <a16:creationId xmlns:a16="http://schemas.microsoft.com/office/drawing/2014/main" id="{08D1115B-F389-514C-AC80-EA5CA93AEE4C}"/>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256003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 Subheader">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AE80C6-B007-D34F-9CDE-81B3082C3ABA}"/>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662E477-ED4D-074C-AC58-E549B1820BFC}"/>
              </a:ext>
            </a:extLst>
          </p:cNvPr>
          <p:cNvSpPr>
            <a:spLocks noGrp="1"/>
          </p:cNvSpPr>
          <p:nvPr>
            <p:ph type="body" sz="quarter" idx="11"/>
          </p:nvPr>
        </p:nvSpPr>
        <p:spPr>
          <a:xfrm>
            <a:off x="323133" y="2014207"/>
            <a:ext cx="10133729" cy="337108"/>
          </a:xfrm>
        </p:spPr>
        <p:txBody>
          <a:bodyPr/>
          <a:lstStyle>
            <a:lvl1pPr marL="0" indent="0">
              <a:buNone/>
              <a:defRPr/>
            </a:lvl1pPr>
          </a:lstStyle>
          <a:p>
            <a:pPr lvl="0"/>
            <a:r>
              <a:rPr lang="en-US" dirty="0"/>
              <a:t>Edit Master text styles</a:t>
            </a:r>
          </a:p>
        </p:txBody>
      </p:sp>
      <p:sp>
        <p:nvSpPr>
          <p:cNvPr id="11" name="Text Placeholder 4">
            <a:extLst>
              <a:ext uri="{FF2B5EF4-FFF2-40B4-BE49-F238E27FC236}">
                <a16:creationId xmlns:a16="http://schemas.microsoft.com/office/drawing/2014/main" id="{26A46343-EA02-9C41-86E1-FBA1AEFF1607}"/>
              </a:ext>
            </a:extLst>
          </p:cNvPr>
          <p:cNvSpPr>
            <a:spLocks noGrp="1"/>
          </p:cNvSpPr>
          <p:nvPr>
            <p:ph type="body" sz="quarter" idx="12" hasCustomPrompt="1"/>
          </p:nvPr>
        </p:nvSpPr>
        <p:spPr>
          <a:xfrm>
            <a:off x="323134" y="2638444"/>
            <a:ext cx="7775838" cy="3336094"/>
          </a:xfrm>
        </p:spPr>
        <p:txBody>
          <a:bodyPr vert="horz" wrap="square">
            <a:normAutofit/>
          </a:bodyPr>
          <a:lstStyle>
            <a:lvl1pPr marL="0" marR="0" indent="0" algn="l" defTabSz="1007943" rtl="0" eaLnBrk="1" fontAlgn="auto" latinLnBrk="0" hangingPunct="1">
              <a:lnSpc>
                <a:spcPct val="300000"/>
              </a:lnSpc>
              <a:spcBef>
                <a:spcPts val="1102"/>
              </a:spcBef>
              <a:spcAft>
                <a:spcPts val="1800"/>
              </a:spcAft>
              <a:buClrTx/>
              <a:buSzTx/>
              <a:buFont typeface="Arial" panose="020B0604020202020204" pitchFamily="34" charset="0"/>
              <a:buNone/>
              <a:tabLst/>
              <a:defRPr lang="en-GB" sz="1600" b="0" kern="1200" smtClean="0">
                <a:solidFill>
                  <a:srgbClr val="454A52"/>
                </a:solidFill>
                <a:effectLst/>
                <a:latin typeface="Arial Regular"/>
              </a:defRPr>
            </a:lvl1pPr>
          </a:lstStyle>
          <a:p>
            <a:pPr marL="0" marR="0" lvl="0" indent="0" algn="l" defTabSz="1007943" rtl="0" eaLnBrk="1" fontAlgn="auto" latinLnBrk="0" hangingPunct="1">
              <a:lnSpc>
                <a:spcPct val="90000"/>
              </a:lnSpc>
              <a:spcBef>
                <a:spcPts val="1102"/>
              </a:spcBef>
              <a:spcAft>
                <a:spcPts val="1800"/>
              </a:spcAft>
              <a:buClrTx/>
              <a:buSzTx/>
              <a:buFont typeface="Arial" panose="020B0604020202020204" pitchFamily="34" charset="0"/>
              <a:buNone/>
              <a:tabLst/>
              <a:defRPr/>
            </a:pPr>
            <a:r>
              <a:rPr lang="en-GB" sz="1800" kern="1200" dirty="0" err="1">
                <a:solidFill>
                  <a:srgbClr val="454A52"/>
                </a:solidFill>
                <a:effectLst/>
                <a:latin typeface="Arial Regular"/>
                <a:ea typeface="+mn-ea"/>
                <a:cs typeface="+mn-cs"/>
              </a:rPr>
              <a:t>Iciet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faccaer</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epediatio</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pero</a:t>
            </a:r>
            <a:r>
              <a:rPr lang="en-GB" sz="1800" kern="1200" dirty="0">
                <a:solidFill>
                  <a:srgbClr val="454A52"/>
                </a:solidFill>
                <a:effectLst/>
                <a:latin typeface="Arial Regular"/>
                <a:ea typeface="+mn-ea"/>
                <a:cs typeface="+mn-cs"/>
              </a:rPr>
              <a:t> minus a vid </a:t>
            </a:r>
            <a:r>
              <a:rPr lang="en-GB" sz="1800" kern="1200" dirty="0" err="1">
                <a:solidFill>
                  <a:srgbClr val="454A52"/>
                </a:solidFill>
                <a:effectLst/>
                <a:latin typeface="Arial Regular"/>
                <a:ea typeface="+mn-ea"/>
                <a:cs typeface="+mn-cs"/>
              </a:rPr>
              <a:t>modis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veriatiis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aut</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ut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hitae</a:t>
            </a:r>
            <a:r>
              <a:rPr lang="en-GB" sz="1800" kern="1200" dirty="0">
                <a:solidFill>
                  <a:srgbClr val="454A52"/>
                </a:solidFill>
                <a:effectLst/>
                <a:latin typeface="Arial Regular"/>
                <a:ea typeface="+mn-ea"/>
                <a:cs typeface="+mn-cs"/>
              </a:rPr>
              <a:t> cum </a:t>
            </a:r>
            <a:r>
              <a:rPr lang="en-GB" sz="1800" kern="1200" dirty="0" err="1">
                <a:solidFill>
                  <a:srgbClr val="454A52"/>
                </a:solidFill>
                <a:effectLst/>
                <a:latin typeface="Arial Regular"/>
                <a:ea typeface="+mn-ea"/>
                <a:cs typeface="+mn-cs"/>
              </a:rPr>
              <a:t>laborei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caborpo</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reroreium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aut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abori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andi</a:t>
            </a:r>
            <a:r>
              <a:rPr lang="en-GB" sz="1800" kern="1200" dirty="0">
                <a:solidFill>
                  <a:srgbClr val="454A52"/>
                </a:solidFill>
                <a:effectLst/>
                <a:latin typeface="Arial Regular"/>
                <a:ea typeface="+mn-ea"/>
                <a:cs typeface="+mn-cs"/>
              </a:rPr>
              <a:t> con </a:t>
            </a:r>
            <a:r>
              <a:rPr lang="en-GB" sz="1800" kern="1200" dirty="0" err="1">
                <a:solidFill>
                  <a:srgbClr val="454A52"/>
                </a:solidFill>
                <a:effectLst/>
                <a:latin typeface="Arial Regular"/>
                <a:ea typeface="+mn-ea"/>
                <a:cs typeface="+mn-cs"/>
              </a:rPr>
              <a:t>pra</a:t>
            </a:r>
            <a:r>
              <a:rPr lang="en-GB" sz="1800" kern="1200" dirty="0">
                <a:solidFill>
                  <a:srgbClr val="454A52"/>
                </a:solidFill>
                <a:effectLst/>
                <a:latin typeface="Arial Regular"/>
                <a:ea typeface="+mn-ea"/>
                <a:cs typeface="+mn-cs"/>
              </a:rPr>
              <a:t> in </a:t>
            </a:r>
            <a:r>
              <a:rPr lang="en-GB" sz="1800" kern="1200" dirty="0" err="1">
                <a:solidFill>
                  <a:srgbClr val="454A52"/>
                </a:solidFill>
                <a:effectLst/>
                <a:latin typeface="Arial Regular"/>
                <a:ea typeface="+mn-ea"/>
                <a:cs typeface="+mn-cs"/>
              </a:rPr>
              <a:t>poritatio</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doloresed</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magnati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aepelest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facepernam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fugia</a:t>
            </a:r>
            <a:r>
              <a:rPr lang="en-GB" sz="1800" kern="1200" dirty="0">
                <a:solidFill>
                  <a:srgbClr val="454A52"/>
                </a:solidFill>
                <a:effectLst/>
                <a:latin typeface="Arial Regular"/>
                <a:ea typeface="+mn-ea"/>
                <a:cs typeface="+mn-cs"/>
              </a:rPr>
              <a:t> quo </a:t>
            </a:r>
            <a:r>
              <a:rPr lang="en-GB" sz="1800" kern="1200" dirty="0" err="1">
                <a:solidFill>
                  <a:srgbClr val="454A52"/>
                </a:solidFill>
                <a:effectLst/>
                <a:latin typeface="Arial Regular"/>
                <a:ea typeface="+mn-ea"/>
                <a:cs typeface="+mn-cs"/>
              </a:rPr>
              <a:t>odita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vel</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inimod</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quodi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namet</a:t>
            </a:r>
            <a:r>
              <a:rPr lang="en-GB" sz="1800" kern="1200" dirty="0">
                <a:solidFill>
                  <a:srgbClr val="454A52"/>
                </a:solidFill>
                <a:effectLst/>
                <a:latin typeface="Arial Regular"/>
                <a:ea typeface="+mn-ea"/>
                <a:cs typeface="+mn-cs"/>
              </a:rPr>
              <a:t> am </a:t>
            </a:r>
            <a:r>
              <a:rPr lang="en-GB" sz="1800" kern="1200" dirty="0" err="1">
                <a:solidFill>
                  <a:srgbClr val="454A52"/>
                </a:solidFill>
                <a:effectLst/>
                <a:latin typeface="Arial Regular"/>
                <a:ea typeface="+mn-ea"/>
                <a:cs typeface="+mn-cs"/>
              </a:rPr>
              <a:t>eatium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comnis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nisqui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dolupta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tureper</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feriata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tibera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sa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quibusdandae</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volest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ilicipist</a:t>
            </a:r>
            <a:r>
              <a:rPr lang="en-GB" sz="1800" kern="1200" dirty="0">
                <a:solidFill>
                  <a:srgbClr val="454A52"/>
                </a:solidFill>
                <a:effectLst/>
                <a:latin typeface="Arial Regular"/>
                <a:ea typeface="+mn-ea"/>
                <a:cs typeface="+mn-cs"/>
              </a:rPr>
              <a:t>.</a:t>
            </a:r>
          </a:p>
        </p:txBody>
      </p:sp>
      <p:sp>
        <p:nvSpPr>
          <p:cNvPr id="6" name="Slide Number Placeholder 5">
            <a:extLst>
              <a:ext uri="{FF2B5EF4-FFF2-40B4-BE49-F238E27FC236}">
                <a16:creationId xmlns:a16="http://schemas.microsoft.com/office/drawing/2014/main" id="{97625B29-56A1-9A4D-BFB3-FC9B36C21900}"/>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solidFill>
                  <a:srgbClr val="DBDAD8"/>
                </a:solidFill>
              </a:rPr>
              <a:pPr/>
              <a:t>‹#›</a:t>
            </a:fld>
            <a:endParaRPr lang="en-US" sz="1800" dirty="0">
              <a:solidFill>
                <a:srgbClr val="DBDAD8"/>
              </a:solidFill>
            </a:endParaRPr>
          </a:p>
        </p:txBody>
      </p:sp>
      <p:sp>
        <p:nvSpPr>
          <p:cNvPr id="8" name="Title Placeholder 1">
            <a:extLst>
              <a:ext uri="{FF2B5EF4-FFF2-40B4-BE49-F238E27FC236}">
                <a16:creationId xmlns:a16="http://schemas.microsoft.com/office/drawing/2014/main" id="{7249DDDD-F4B4-194E-804D-F94276B93D27}"/>
              </a:ext>
            </a:extLst>
          </p:cNvPr>
          <p:cNvSpPr>
            <a:spLocks noGrp="1"/>
          </p:cNvSpPr>
          <p:nvPr>
            <p:ph type="title" hasCustomPrompt="1"/>
          </p:nvPr>
        </p:nvSpPr>
        <p:spPr>
          <a:xfrm>
            <a:off x="323133" y="989752"/>
            <a:ext cx="891830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Text Styles</a:t>
            </a:r>
          </a:p>
        </p:txBody>
      </p:sp>
      <p:pic>
        <p:nvPicPr>
          <p:cNvPr id="4" name="Picture 3">
            <a:extLst>
              <a:ext uri="{FF2B5EF4-FFF2-40B4-BE49-F238E27FC236}">
                <a16:creationId xmlns:a16="http://schemas.microsoft.com/office/drawing/2014/main" id="{10803F72-9500-454F-88D2-54DC70F1EA51}"/>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335449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no Subheader">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AE80C6-B007-D34F-9CDE-81B3082C3ABA}"/>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26A46343-EA02-9C41-86E1-FBA1AEFF1607}"/>
              </a:ext>
            </a:extLst>
          </p:cNvPr>
          <p:cNvSpPr>
            <a:spLocks noGrp="1"/>
          </p:cNvSpPr>
          <p:nvPr>
            <p:ph type="body" sz="quarter" idx="12" hasCustomPrompt="1"/>
          </p:nvPr>
        </p:nvSpPr>
        <p:spPr>
          <a:xfrm>
            <a:off x="323134" y="2014207"/>
            <a:ext cx="7775838" cy="3336094"/>
          </a:xfrm>
        </p:spPr>
        <p:txBody>
          <a:bodyPr>
            <a:normAutofit/>
          </a:bodyPr>
          <a:lstStyle>
            <a:lvl1pPr marL="0" marR="0" indent="0" algn="l" defTabSz="1007943" rtl="0" eaLnBrk="1" fontAlgn="auto" latinLnBrk="0" hangingPunct="1">
              <a:lnSpc>
                <a:spcPts val="2300"/>
              </a:lnSpc>
              <a:spcBef>
                <a:spcPts val="1102"/>
              </a:spcBef>
              <a:spcAft>
                <a:spcPts val="1800"/>
              </a:spcAft>
              <a:buClrTx/>
              <a:buSzTx/>
              <a:buFont typeface="Arial" panose="020B0604020202020204" pitchFamily="34" charset="0"/>
              <a:buNone/>
              <a:tabLst/>
              <a:defRPr lang="en-GB" sz="1600" b="0" kern="1200" smtClean="0">
                <a:solidFill>
                  <a:srgbClr val="454A52"/>
                </a:solidFill>
                <a:effectLst/>
                <a:latin typeface="Arial Regular"/>
              </a:defRPr>
            </a:lvl1pPr>
          </a:lstStyle>
          <a:p>
            <a:pPr marL="0" marR="0" lvl="0" indent="0" algn="l" defTabSz="1007943" rtl="0" eaLnBrk="1" fontAlgn="auto" latinLnBrk="0" hangingPunct="1">
              <a:lnSpc>
                <a:spcPct val="90000"/>
              </a:lnSpc>
              <a:spcBef>
                <a:spcPts val="1102"/>
              </a:spcBef>
              <a:spcAft>
                <a:spcPts val="1800"/>
              </a:spcAft>
              <a:buClrTx/>
              <a:buSzTx/>
              <a:buFont typeface="Arial" panose="020B0604020202020204" pitchFamily="34" charset="0"/>
              <a:buNone/>
              <a:tabLst/>
              <a:defRPr/>
            </a:pPr>
            <a:r>
              <a:rPr lang="en-GB" sz="1800" kern="1200" dirty="0" err="1">
                <a:solidFill>
                  <a:srgbClr val="454A52"/>
                </a:solidFill>
                <a:effectLst/>
                <a:latin typeface="Arial Regular"/>
                <a:ea typeface="+mn-ea"/>
                <a:cs typeface="+mn-cs"/>
              </a:rPr>
              <a:t>Iciet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faccaer</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epediatio</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pero</a:t>
            </a:r>
            <a:r>
              <a:rPr lang="en-GB" sz="1800" kern="1200" dirty="0">
                <a:solidFill>
                  <a:srgbClr val="454A52"/>
                </a:solidFill>
                <a:effectLst/>
                <a:latin typeface="Arial Regular"/>
                <a:ea typeface="+mn-ea"/>
                <a:cs typeface="+mn-cs"/>
              </a:rPr>
              <a:t> minus a vid </a:t>
            </a:r>
            <a:r>
              <a:rPr lang="en-GB" sz="1800" kern="1200" dirty="0" err="1">
                <a:solidFill>
                  <a:srgbClr val="454A52"/>
                </a:solidFill>
                <a:effectLst/>
                <a:latin typeface="Arial Regular"/>
                <a:ea typeface="+mn-ea"/>
                <a:cs typeface="+mn-cs"/>
              </a:rPr>
              <a:t>modis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veriatiis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aut</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ut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hitae</a:t>
            </a:r>
            <a:r>
              <a:rPr lang="en-GB" sz="1800" kern="1200" dirty="0">
                <a:solidFill>
                  <a:srgbClr val="454A52"/>
                </a:solidFill>
                <a:effectLst/>
                <a:latin typeface="Arial Regular"/>
                <a:ea typeface="+mn-ea"/>
                <a:cs typeface="+mn-cs"/>
              </a:rPr>
              <a:t> cum </a:t>
            </a:r>
            <a:r>
              <a:rPr lang="en-GB" sz="1800" kern="1200" dirty="0" err="1">
                <a:solidFill>
                  <a:srgbClr val="454A52"/>
                </a:solidFill>
                <a:effectLst/>
                <a:latin typeface="Arial Regular"/>
                <a:ea typeface="+mn-ea"/>
                <a:cs typeface="+mn-cs"/>
              </a:rPr>
              <a:t>laborei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caborpo</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reroreium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aut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abori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andi</a:t>
            </a:r>
            <a:r>
              <a:rPr lang="en-GB" sz="1800" kern="1200" dirty="0">
                <a:solidFill>
                  <a:srgbClr val="454A52"/>
                </a:solidFill>
                <a:effectLst/>
                <a:latin typeface="Arial Regular"/>
                <a:ea typeface="+mn-ea"/>
                <a:cs typeface="+mn-cs"/>
              </a:rPr>
              <a:t> con </a:t>
            </a:r>
            <a:r>
              <a:rPr lang="en-GB" sz="1800" kern="1200" dirty="0" err="1">
                <a:solidFill>
                  <a:srgbClr val="454A52"/>
                </a:solidFill>
                <a:effectLst/>
                <a:latin typeface="Arial Regular"/>
                <a:ea typeface="+mn-ea"/>
                <a:cs typeface="+mn-cs"/>
              </a:rPr>
              <a:t>pra</a:t>
            </a:r>
            <a:r>
              <a:rPr lang="en-GB" sz="1800" kern="1200" dirty="0">
                <a:solidFill>
                  <a:srgbClr val="454A52"/>
                </a:solidFill>
                <a:effectLst/>
                <a:latin typeface="Arial Regular"/>
                <a:ea typeface="+mn-ea"/>
                <a:cs typeface="+mn-cs"/>
              </a:rPr>
              <a:t> in </a:t>
            </a:r>
            <a:r>
              <a:rPr lang="en-GB" sz="1800" kern="1200" dirty="0" err="1">
                <a:solidFill>
                  <a:srgbClr val="454A52"/>
                </a:solidFill>
                <a:effectLst/>
                <a:latin typeface="Arial Regular"/>
                <a:ea typeface="+mn-ea"/>
                <a:cs typeface="+mn-cs"/>
              </a:rPr>
              <a:t>poritatio</a:t>
            </a:r>
            <a:r>
              <a:rPr lang="en-GB" sz="1800" kern="1200" dirty="0">
                <a:solidFill>
                  <a:srgbClr val="454A52"/>
                </a:solidFill>
                <a:effectLst/>
                <a:latin typeface="Arial Regular"/>
                <a:ea typeface="+mn-ea"/>
                <a:cs typeface="+mn-cs"/>
              </a:rPr>
              <a:t> et </a:t>
            </a:r>
            <a:r>
              <a:rPr lang="en-GB" sz="1800" kern="1200" dirty="0" err="1">
                <a:solidFill>
                  <a:srgbClr val="454A52"/>
                </a:solidFill>
                <a:effectLst/>
                <a:latin typeface="Arial Regular"/>
                <a:ea typeface="+mn-ea"/>
                <a:cs typeface="+mn-cs"/>
              </a:rPr>
              <a:t>doloresed</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magnati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aepelest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facepernam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fugia</a:t>
            </a:r>
            <a:r>
              <a:rPr lang="en-GB" sz="1800" kern="1200" dirty="0">
                <a:solidFill>
                  <a:srgbClr val="454A52"/>
                </a:solidFill>
                <a:effectLst/>
                <a:latin typeface="Arial Regular"/>
                <a:ea typeface="+mn-ea"/>
                <a:cs typeface="+mn-cs"/>
              </a:rPr>
              <a:t> quo </a:t>
            </a:r>
            <a:r>
              <a:rPr lang="en-GB" sz="1800" kern="1200" dirty="0" err="1">
                <a:solidFill>
                  <a:srgbClr val="454A52"/>
                </a:solidFill>
                <a:effectLst/>
                <a:latin typeface="Arial Regular"/>
                <a:ea typeface="+mn-ea"/>
                <a:cs typeface="+mn-cs"/>
              </a:rPr>
              <a:t>odita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vel</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inimod</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quodi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namet</a:t>
            </a:r>
            <a:r>
              <a:rPr lang="en-GB" sz="1800" kern="1200" dirty="0">
                <a:solidFill>
                  <a:srgbClr val="454A52"/>
                </a:solidFill>
                <a:effectLst/>
                <a:latin typeface="Arial Regular"/>
                <a:ea typeface="+mn-ea"/>
                <a:cs typeface="+mn-cs"/>
              </a:rPr>
              <a:t> am </a:t>
            </a:r>
            <a:r>
              <a:rPr lang="en-GB" sz="1800" kern="1200" dirty="0" err="1">
                <a:solidFill>
                  <a:srgbClr val="454A52"/>
                </a:solidFill>
                <a:effectLst/>
                <a:latin typeface="Arial Regular"/>
                <a:ea typeface="+mn-ea"/>
                <a:cs typeface="+mn-cs"/>
              </a:rPr>
              <a:t>eatium</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comnis</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nisqui</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dolupta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tureper</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feriata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tibera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sa</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quibusdandae</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volest</a:t>
            </a:r>
            <a:r>
              <a:rPr lang="en-GB" sz="1800" kern="1200" dirty="0">
                <a:solidFill>
                  <a:srgbClr val="454A52"/>
                </a:solidFill>
                <a:effectLst/>
                <a:latin typeface="Arial Regular"/>
                <a:ea typeface="+mn-ea"/>
                <a:cs typeface="+mn-cs"/>
              </a:rPr>
              <a:t> </a:t>
            </a:r>
            <a:r>
              <a:rPr lang="en-GB" sz="1800" kern="1200" dirty="0" err="1">
                <a:solidFill>
                  <a:srgbClr val="454A52"/>
                </a:solidFill>
                <a:effectLst/>
                <a:latin typeface="Arial Regular"/>
                <a:ea typeface="+mn-ea"/>
                <a:cs typeface="+mn-cs"/>
              </a:rPr>
              <a:t>ilicipist</a:t>
            </a:r>
            <a:r>
              <a:rPr lang="en-GB" sz="1800" kern="1200" dirty="0">
                <a:solidFill>
                  <a:srgbClr val="454A52"/>
                </a:solidFill>
                <a:effectLst/>
                <a:latin typeface="Arial Regular"/>
                <a:ea typeface="+mn-ea"/>
                <a:cs typeface="+mn-cs"/>
              </a:rPr>
              <a:t>.</a:t>
            </a:r>
          </a:p>
        </p:txBody>
      </p:sp>
      <p:sp>
        <p:nvSpPr>
          <p:cNvPr id="6" name="Slide Number Placeholder 5">
            <a:extLst>
              <a:ext uri="{FF2B5EF4-FFF2-40B4-BE49-F238E27FC236}">
                <a16:creationId xmlns:a16="http://schemas.microsoft.com/office/drawing/2014/main" id="{97625B29-56A1-9A4D-BFB3-FC9B36C21900}"/>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solidFill>
                  <a:srgbClr val="DBDAD8"/>
                </a:solidFill>
              </a:rPr>
              <a:pPr/>
              <a:t>‹#›</a:t>
            </a:fld>
            <a:endParaRPr lang="en-US" sz="1800" dirty="0">
              <a:solidFill>
                <a:srgbClr val="DBDAD8"/>
              </a:solidFill>
            </a:endParaRPr>
          </a:p>
        </p:txBody>
      </p:sp>
      <p:sp>
        <p:nvSpPr>
          <p:cNvPr id="8" name="Title Placeholder 1">
            <a:extLst>
              <a:ext uri="{FF2B5EF4-FFF2-40B4-BE49-F238E27FC236}">
                <a16:creationId xmlns:a16="http://schemas.microsoft.com/office/drawing/2014/main" id="{7249DDDD-F4B4-194E-804D-F94276B93D27}"/>
              </a:ext>
            </a:extLst>
          </p:cNvPr>
          <p:cNvSpPr>
            <a:spLocks noGrp="1"/>
          </p:cNvSpPr>
          <p:nvPr>
            <p:ph type="title" hasCustomPrompt="1"/>
          </p:nvPr>
        </p:nvSpPr>
        <p:spPr>
          <a:xfrm>
            <a:off x="323133" y="989752"/>
            <a:ext cx="8918303"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Text Styles</a:t>
            </a:r>
          </a:p>
        </p:txBody>
      </p:sp>
      <p:pic>
        <p:nvPicPr>
          <p:cNvPr id="4" name="Picture 3">
            <a:extLst>
              <a:ext uri="{FF2B5EF4-FFF2-40B4-BE49-F238E27FC236}">
                <a16:creationId xmlns:a16="http://schemas.microsoft.com/office/drawing/2014/main" id="{10803F72-9500-454F-88D2-54DC70F1EA51}"/>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3933284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ist">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8826F97C-5292-954C-BD9D-15D6A48CA081}"/>
              </a:ext>
            </a:extLst>
          </p:cNvPr>
          <p:cNvSpPr>
            <a:spLocks noGrp="1"/>
          </p:cNvSpPr>
          <p:nvPr>
            <p:ph type="body" sz="quarter" idx="11" hasCustomPrompt="1"/>
          </p:nvPr>
        </p:nvSpPr>
        <p:spPr>
          <a:xfrm>
            <a:off x="323133" y="2708601"/>
            <a:ext cx="7775839" cy="3960332"/>
          </a:xfrm>
        </p:spPr>
        <p:txBody>
          <a:bodyPr>
            <a:normAutofit/>
          </a:bodyPr>
          <a:lstStyle>
            <a:lvl1pPr>
              <a:spcBef>
                <a:spcPts val="0"/>
              </a:spcBef>
              <a:defRPr sz="1600" b="0"/>
            </a:lvl1pPr>
          </a:lstStyle>
          <a:p>
            <a:pPr lvl="0"/>
            <a:r>
              <a:rPr lang="en-US" dirty="0"/>
              <a:t>Bullet 1</a:t>
            </a:r>
          </a:p>
          <a:p>
            <a:pPr lvl="0"/>
            <a:r>
              <a:rPr lang="en-US" dirty="0"/>
              <a:t>Bullet 2</a:t>
            </a:r>
          </a:p>
          <a:p>
            <a:pPr lvl="0"/>
            <a:r>
              <a:rPr lang="en-US" dirty="0"/>
              <a:t>Bullet 3</a:t>
            </a:r>
          </a:p>
          <a:p>
            <a:pPr lvl="0"/>
            <a:r>
              <a:rPr lang="en-US" dirty="0"/>
              <a:t>Bullet 4</a:t>
            </a:r>
          </a:p>
        </p:txBody>
      </p:sp>
      <p:sp>
        <p:nvSpPr>
          <p:cNvPr id="6" name="Text Placeholder 4">
            <a:extLst>
              <a:ext uri="{FF2B5EF4-FFF2-40B4-BE49-F238E27FC236}">
                <a16:creationId xmlns:a16="http://schemas.microsoft.com/office/drawing/2014/main" id="{59303579-ECD3-1E47-AC5D-B1B11CBFF730}"/>
              </a:ext>
            </a:extLst>
          </p:cNvPr>
          <p:cNvSpPr>
            <a:spLocks noGrp="1"/>
          </p:cNvSpPr>
          <p:nvPr>
            <p:ph type="body" sz="quarter" idx="12" hasCustomPrompt="1"/>
          </p:nvPr>
        </p:nvSpPr>
        <p:spPr>
          <a:xfrm>
            <a:off x="323133" y="2014207"/>
            <a:ext cx="10133729" cy="337108"/>
          </a:xfrm>
        </p:spPr>
        <p:txBody>
          <a:bodyPr/>
          <a:lstStyle>
            <a:lvl1pPr marL="0" indent="0">
              <a:buNone/>
              <a:defRPr/>
            </a:lvl1pPr>
          </a:lstStyle>
          <a:p>
            <a:pPr lvl="0"/>
            <a:r>
              <a:rPr lang="en-US" dirty="0"/>
              <a:t>List Title</a:t>
            </a:r>
          </a:p>
        </p:txBody>
      </p:sp>
      <p:sp>
        <p:nvSpPr>
          <p:cNvPr id="7" name="Slide Number Placeholder 5">
            <a:extLst>
              <a:ext uri="{FF2B5EF4-FFF2-40B4-BE49-F238E27FC236}">
                <a16:creationId xmlns:a16="http://schemas.microsoft.com/office/drawing/2014/main" id="{7C76661F-6617-A44D-BBE0-58BF57507057}"/>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9" name="Title Placeholder 1">
            <a:extLst>
              <a:ext uri="{FF2B5EF4-FFF2-40B4-BE49-F238E27FC236}">
                <a16:creationId xmlns:a16="http://schemas.microsoft.com/office/drawing/2014/main" id="{FC6A8700-3FD7-8248-B366-AD4814F5DBDD}"/>
              </a:ext>
            </a:extLst>
          </p:cNvPr>
          <p:cNvSpPr>
            <a:spLocks noGrp="1"/>
          </p:cNvSpPr>
          <p:nvPr>
            <p:ph type="title" hasCustomPrompt="1"/>
          </p:nvPr>
        </p:nvSpPr>
        <p:spPr>
          <a:xfrm>
            <a:off x="323134" y="989752"/>
            <a:ext cx="8910808"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Page Title</a:t>
            </a:r>
          </a:p>
        </p:txBody>
      </p:sp>
      <p:pic>
        <p:nvPicPr>
          <p:cNvPr id="10" name="Picture 9">
            <a:extLst>
              <a:ext uri="{FF2B5EF4-FFF2-40B4-BE49-F238E27FC236}">
                <a16:creationId xmlns:a16="http://schemas.microsoft.com/office/drawing/2014/main" id="{18C7FC40-C300-184E-A353-991C31E72683}"/>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943844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0"/>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8826F97C-5292-954C-BD9D-15D6A48CA081}"/>
              </a:ext>
            </a:extLst>
          </p:cNvPr>
          <p:cNvSpPr>
            <a:spLocks noGrp="1"/>
          </p:cNvSpPr>
          <p:nvPr>
            <p:ph type="body" sz="quarter" idx="11" hasCustomPrompt="1"/>
          </p:nvPr>
        </p:nvSpPr>
        <p:spPr>
          <a:xfrm>
            <a:off x="323133" y="2708600"/>
            <a:ext cx="7775839" cy="3960332"/>
          </a:xfrm>
        </p:spPr>
        <p:txBody>
          <a:bodyPr>
            <a:normAutofit/>
          </a:bodyPr>
          <a:lstStyle>
            <a:lvl1pPr marL="342900" indent="-342900">
              <a:spcBef>
                <a:spcPts val="0"/>
              </a:spcBef>
              <a:buClr>
                <a:srgbClr val="A3A3A8"/>
              </a:buClr>
              <a:buSzPct val="60000"/>
              <a:buFont typeface="+mj-lt"/>
              <a:buAutoNum type="arabicPeriod"/>
              <a:defRPr sz="1600" b="0"/>
            </a:lvl1pPr>
          </a:lstStyle>
          <a:p>
            <a:pPr lvl="0"/>
            <a:r>
              <a:rPr lang="en-US" dirty="0"/>
              <a:t>Bullet 1</a:t>
            </a:r>
          </a:p>
          <a:p>
            <a:pPr lvl="0"/>
            <a:r>
              <a:rPr lang="en-US" dirty="0"/>
              <a:t>Bullet 2</a:t>
            </a:r>
          </a:p>
          <a:p>
            <a:pPr lvl="0"/>
            <a:r>
              <a:rPr lang="en-US" dirty="0"/>
              <a:t>Bullet 3</a:t>
            </a:r>
          </a:p>
          <a:p>
            <a:pPr lvl="0"/>
            <a:r>
              <a:rPr lang="en-US" dirty="0"/>
              <a:t>Bullet 4</a:t>
            </a:r>
          </a:p>
        </p:txBody>
      </p:sp>
      <p:sp>
        <p:nvSpPr>
          <p:cNvPr id="5" name="Text Placeholder 4">
            <a:extLst>
              <a:ext uri="{FF2B5EF4-FFF2-40B4-BE49-F238E27FC236}">
                <a16:creationId xmlns:a16="http://schemas.microsoft.com/office/drawing/2014/main" id="{F0062E85-62AE-AD42-896B-3ACB8E7378D1}"/>
              </a:ext>
            </a:extLst>
          </p:cNvPr>
          <p:cNvSpPr>
            <a:spLocks noGrp="1"/>
          </p:cNvSpPr>
          <p:nvPr>
            <p:ph type="body" sz="quarter" idx="12" hasCustomPrompt="1"/>
          </p:nvPr>
        </p:nvSpPr>
        <p:spPr>
          <a:xfrm>
            <a:off x="323133" y="2014207"/>
            <a:ext cx="10133729" cy="337108"/>
          </a:xfrm>
        </p:spPr>
        <p:txBody>
          <a:bodyPr/>
          <a:lstStyle>
            <a:lvl1pPr marL="0" indent="0">
              <a:buNone/>
              <a:defRPr/>
            </a:lvl1pPr>
          </a:lstStyle>
          <a:p>
            <a:pPr lvl="0"/>
            <a:r>
              <a:rPr lang="en-US" dirty="0"/>
              <a:t>List Title</a:t>
            </a:r>
          </a:p>
        </p:txBody>
      </p:sp>
      <p:sp>
        <p:nvSpPr>
          <p:cNvPr id="6" name="Slide Number Placeholder 5">
            <a:extLst>
              <a:ext uri="{FF2B5EF4-FFF2-40B4-BE49-F238E27FC236}">
                <a16:creationId xmlns:a16="http://schemas.microsoft.com/office/drawing/2014/main" id="{53561ED1-18F4-6D47-A5ED-84CB713FEF25}"/>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8" name="Title Placeholder 1">
            <a:extLst>
              <a:ext uri="{FF2B5EF4-FFF2-40B4-BE49-F238E27FC236}">
                <a16:creationId xmlns:a16="http://schemas.microsoft.com/office/drawing/2014/main" id="{C13A6CA8-2756-124A-8EDF-F461543055C3}"/>
              </a:ext>
            </a:extLst>
          </p:cNvPr>
          <p:cNvSpPr>
            <a:spLocks noGrp="1"/>
          </p:cNvSpPr>
          <p:nvPr>
            <p:ph type="title" hasCustomPrompt="1"/>
          </p:nvPr>
        </p:nvSpPr>
        <p:spPr>
          <a:xfrm>
            <a:off x="323134" y="989752"/>
            <a:ext cx="8910808"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Page Title</a:t>
            </a:r>
          </a:p>
        </p:txBody>
      </p:sp>
      <p:pic>
        <p:nvPicPr>
          <p:cNvPr id="9" name="Picture 8">
            <a:extLst>
              <a:ext uri="{FF2B5EF4-FFF2-40B4-BE49-F238E27FC236}">
                <a16:creationId xmlns:a16="http://schemas.microsoft.com/office/drawing/2014/main" id="{C26AFAD9-8350-8145-9084-F7D03F5CB360}"/>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309269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p:bg>
      <p:bgPr>
        <a:solidFill>
          <a:srgbClr val="FAF8F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19D79E-A150-BD49-B14D-B9317CB15E6C}"/>
              </a:ext>
            </a:extLst>
          </p:cNvPr>
          <p:cNvSpPr/>
          <p:nvPr userDrawn="1"/>
        </p:nvSpPr>
        <p:spPr>
          <a:xfrm>
            <a:off x="0" y="10053"/>
            <a:ext cx="10691813" cy="14990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2C83B09-EA62-C148-9C4A-C80FB69A84C8}"/>
              </a:ext>
            </a:extLst>
          </p:cNvPr>
          <p:cNvGrpSpPr/>
          <p:nvPr userDrawn="1"/>
        </p:nvGrpSpPr>
        <p:grpSpPr>
          <a:xfrm>
            <a:off x="8447849" y="6566059"/>
            <a:ext cx="1940560" cy="286728"/>
            <a:chOff x="8449720" y="1917943"/>
            <a:chExt cx="1940560" cy="286728"/>
          </a:xfrm>
        </p:grpSpPr>
        <p:cxnSp>
          <p:nvCxnSpPr>
            <p:cNvPr id="14" name="Straight Connector 13">
              <a:extLst>
                <a:ext uri="{FF2B5EF4-FFF2-40B4-BE49-F238E27FC236}">
                  <a16:creationId xmlns:a16="http://schemas.microsoft.com/office/drawing/2014/main" id="{C6AD4F98-768C-7349-A963-29177FF2B926}"/>
                </a:ext>
              </a:extLst>
            </p:cNvPr>
            <p:cNvCxnSpPr>
              <a:cxnSpLocks/>
            </p:cNvCxnSpPr>
            <p:nvPr userDrawn="1"/>
          </p:nvCxnSpPr>
          <p:spPr>
            <a:xfrm>
              <a:off x="8464960" y="2204671"/>
              <a:ext cx="1827341" cy="0"/>
            </a:xfrm>
            <a:prstGeom prst="line">
              <a:avLst/>
            </a:prstGeom>
            <a:ln w="15875">
              <a:solidFill>
                <a:srgbClr val="A3A3A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FB7C4A-412F-4F45-BCAB-448C5E902E7F}"/>
                </a:ext>
              </a:extLst>
            </p:cNvPr>
            <p:cNvSpPr txBox="1"/>
            <p:nvPr userDrawn="1"/>
          </p:nvSpPr>
          <p:spPr>
            <a:xfrm>
              <a:off x="8449720" y="1917943"/>
              <a:ext cx="1940560" cy="253916"/>
            </a:xfrm>
            <a:prstGeom prst="rect">
              <a:avLst/>
            </a:prstGeom>
            <a:noFill/>
          </p:spPr>
          <p:txBody>
            <a:bodyPr wrap="square" rtlCol="0">
              <a:spAutoFit/>
            </a:bodyPr>
            <a:lstStyle/>
            <a:p>
              <a:pPr algn="r"/>
              <a:r>
                <a:rPr lang="en-GB" sz="1050" kern="1200" dirty="0">
                  <a:solidFill>
                    <a:srgbClr val="A3A3A8"/>
                  </a:solidFill>
                  <a:effectLst/>
                  <a:latin typeface="Arial Regular"/>
                  <a:ea typeface="+mn-ea"/>
                  <a:cs typeface="+mn-cs"/>
                </a:rPr>
                <a:t>This is an image caption</a:t>
              </a:r>
              <a:endParaRPr lang="en-US" sz="1050" dirty="0">
                <a:solidFill>
                  <a:srgbClr val="A3A3A8"/>
                </a:solidFill>
              </a:endParaRPr>
            </a:p>
          </p:txBody>
        </p:sp>
      </p:grpSp>
      <p:sp>
        <p:nvSpPr>
          <p:cNvPr id="16" name="Text Placeholder 15">
            <a:extLst>
              <a:ext uri="{FF2B5EF4-FFF2-40B4-BE49-F238E27FC236}">
                <a16:creationId xmlns:a16="http://schemas.microsoft.com/office/drawing/2014/main" id="{EAF4D523-D845-D14C-BDD5-1BF141EEC528}"/>
              </a:ext>
            </a:extLst>
          </p:cNvPr>
          <p:cNvSpPr>
            <a:spLocks noGrp="1"/>
          </p:cNvSpPr>
          <p:nvPr>
            <p:ph type="body" sz="quarter" idx="10"/>
          </p:nvPr>
        </p:nvSpPr>
        <p:spPr>
          <a:xfrm>
            <a:off x="323133" y="2424857"/>
            <a:ext cx="5460704" cy="383033"/>
          </a:xfrm>
        </p:spPr>
        <p:txBody>
          <a:bodyPr/>
          <a:lstStyle>
            <a:lvl1pPr marL="0" indent="0" algn="l">
              <a:buNone/>
              <a:defRPr b="1"/>
            </a:lvl1pPr>
            <a:lvl2pPr marL="503971" indent="0">
              <a:buNone/>
              <a:defRPr/>
            </a:lvl2pPr>
            <a:lvl3pPr marL="1007943" indent="0">
              <a:buNone/>
              <a:defRPr/>
            </a:lvl3pPr>
            <a:lvl4pPr marL="1511914" indent="0" algn="l">
              <a:buNone/>
              <a:defRPr b="1"/>
            </a:lvl4pPr>
            <a:lvl5pPr marL="2015886" indent="0" algn="l">
              <a:buNone/>
              <a:defRPr b="1"/>
            </a:lvl5pPr>
          </a:lstStyle>
          <a:p>
            <a:pPr lvl="0"/>
            <a:r>
              <a:rPr lang="en-US"/>
              <a:t>Edit Master text styles</a:t>
            </a:r>
          </a:p>
        </p:txBody>
      </p:sp>
      <p:sp>
        <p:nvSpPr>
          <p:cNvPr id="18" name="Text Placeholder 17">
            <a:extLst>
              <a:ext uri="{FF2B5EF4-FFF2-40B4-BE49-F238E27FC236}">
                <a16:creationId xmlns:a16="http://schemas.microsoft.com/office/drawing/2014/main" id="{47431683-17E1-9846-A8AC-5EE555143C34}"/>
              </a:ext>
            </a:extLst>
          </p:cNvPr>
          <p:cNvSpPr>
            <a:spLocks noGrp="1"/>
          </p:cNvSpPr>
          <p:nvPr>
            <p:ph type="body" sz="quarter" idx="11" hasCustomPrompt="1"/>
          </p:nvPr>
        </p:nvSpPr>
        <p:spPr>
          <a:xfrm>
            <a:off x="329899" y="2936840"/>
            <a:ext cx="5453937" cy="2543175"/>
          </a:xfrm>
        </p:spPr>
        <p:txBody>
          <a:bodyPr/>
          <a:lstStyle>
            <a:lvl1pPr marL="0" marR="0" indent="0" algn="l" defTabSz="995507" rtl="0" eaLnBrk="1" fontAlgn="auto" latinLnBrk="0" hangingPunct="1">
              <a:lnSpc>
                <a:spcPts val="2200"/>
              </a:lnSpc>
              <a:spcBef>
                <a:spcPts val="0"/>
              </a:spcBef>
              <a:spcAft>
                <a:spcPts val="0"/>
              </a:spcAft>
              <a:buClrTx/>
              <a:buSzTx/>
              <a:buFontTx/>
              <a:buNone/>
              <a:tabLst/>
              <a:defRPr b="0"/>
            </a:lvl1pPr>
            <a:lvl2pPr marL="503971" indent="0">
              <a:buNone/>
              <a:defRPr b="0"/>
            </a:lvl2pPr>
            <a:lvl3pPr marL="1007943" indent="0">
              <a:buFont typeface="Arial" panose="020B0604020202020204" pitchFamily="34" charset="0"/>
              <a:buNone/>
              <a:defRPr b="0"/>
            </a:lvl3pPr>
            <a:lvl4pPr marL="1511914" indent="0">
              <a:buNone/>
              <a:defRPr/>
            </a:lvl4pPr>
            <a:lvl5pPr marL="2015886" indent="0">
              <a:buNone/>
              <a:defRPr/>
            </a:lvl5pPr>
          </a:lstStyle>
          <a:p>
            <a:pPr>
              <a:lnSpc>
                <a:spcPts val="2200"/>
              </a:lnSpc>
            </a:pPr>
            <a:r>
              <a:rPr lang="en-GB" sz="1800" dirty="0" err="1">
                <a:solidFill>
                  <a:srgbClr val="454A52"/>
                </a:solidFill>
                <a:latin typeface="Arial Regular"/>
              </a:rPr>
              <a:t>Phasellus</a:t>
            </a:r>
            <a:r>
              <a:rPr lang="en-GB" sz="1800" dirty="0">
                <a:solidFill>
                  <a:srgbClr val="454A52"/>
                </a:solidFill>
                <a:latin typeface="Arial Regular"/>
              </a:rPr>
              <a:t> </a:t>
            </a:r>
            <a:r>
              <a:rPr lang="en-GB" sz="1800" dirty="0" err="1">
                <a:solidFill>
                  <a:srgbClr val="454A52"/>
                </a:solidFill>
                <a:latin typeface="Arial Regular"/>
              </a:rPr>
              <a:t>varius</a:t>
            </a:r>
            <a:r>
              <a:rPr lang="en-GB" sz="1800" dirty="0">
                <a:solidFill>
                  <a:srgbClr val="454A52"/>
                </a:solidFill>
                <a:latin typeface="Arial Regular"/>
              </a:rPr>
              <a:t> </a:t>
            </a:r>
            <a:r>
              <a:rPr lang="en-GB" sz="1800" dirty="0" err="1">
                <a:solidFill>
                  <a:srgbClr val="454A52"/>
                </a:solidFill>
                <a:latin typeface="Arial Regular"/>
              </a:rPr>
              <a:t>interdum</a:t>
            </a:r>
            <a:r>
              <a:rPr lang="en-GB" sz="1800" dirty="0">
                <a:solidFill>
                  <a:srgbClr val="454A52"/>
                </a:solidFill>
                <a:latin typeface="Arial Regular"/>
              </a:rPr>
              <a:t> </a:t>
            </a:r>
            <a:r>
              <a:rPr lang="en-GB" sz="1800" dirty="0" err="1">
                <a:solidFill>
                  <a:srgbClr val="454A52"/>
                </a:solidFill>
                <a:latin typeface="Arial Regular"/>
              </a:rPr>
              <a:t>scelerisque</a:t>
            </a:r>
            <a:r>
              <a:rPr lang="en-GB" sz="1800" dirty="0">
                <a:solidFill>
                  <a:srgbClr val="454A52"/>
                </a:solidFill>
                <a:latin typeface="Arial Regular"/>
              </a:rPr>
              <a:t>. </a:t>
            </a:r>
            <a:r>
              <a:rPr lang="en-GB" sz="1800" dirty="0" err="1">
                <a:solidFill>
                  <a:srgbClr val="454A52"/>
                </a:solidFill>
                <a:latin typeface="Arial Regular"/>
              </a:rPr>
              <a:t>Suspendisse</a:t>
            </a:r>
            <a:r>
              <a:rPr lang="en-GB" sz="1800" dirty="0">
                <a:solidFill>
                  <a:srgbClr val="454A52"/>
                </a:solidFill>
                <a:latin typeface="Arial Regular"/>
              </a:rPr>
              <a:t> </a:t>
            </a:r>
            <a:r>
              <a:rPr lang="en-GB" sz="1800" dirty="0" err="1">
                <a:solidFill>
                  <a:srgbClr val="454A52"/>
                </a:solidFill>
                <a:latin typeface="Arial Regular"/>
              </a:rPr>
              <a:t>consequat</a:t>
            </a:r>
            <a:r>
              <a:rPr lang="en-GB" sz="1800" dirty="0">
                <a:solidFill>
                  <a:srgbClr val="454A52"/>
                </a:solidFill>
                <a:latin typeface="Arial Regular"/>
              </a:rPr>
              <a:t> </a:t>
            </a:r>
            <a:r>
              <a:rPr lang="en-GB" sz="1800" dirty="0" err="1">
                <a:solidFill>
                  <a:srgbClr val="454A52"/>
                </a:solidFill>
                <a:latin typeface="Arial Regular"/>
              </a:rPr>
              <a:t>augue</a:t>
            </a:r>
            <a:r>
              <a:rPr lang="en-GB" sz="1800" dirty="0">
                <a:solidFill>
                  <a:srgbClr val="454A52"/>
                </a:solidFill>
                <a:latin typeface="Arial Regular"/>
              </a:rPr>
              <a:t> </a:t>
            </a:r>
            <a:r>
              <a:rPr lang="en-GB" sz="1800" dirty="0" err="1">
                <a:solidFill>
                  <a:srgbClr val="454A52"/>
                </a:solidFill>
                <a:latin typeface="Arial Regular"/>
              </a:rPr>
              <a:t>ornare</a:t>
            </a:r>
            <a:r>
              <a:rPr lang="en-GB" sz="1800" dirty="0">
                <a:solidFill>
                  <a:srgbClr val="454A52"/>
                </a:solidFill>
                <a:latin typeface="Arial Regular"/>
              </a:rPr>
              <a:t> </a:t>
            </a:r>
            <a:r>
              <a:rPr lang="en-GB" sz="1800" dirty="0" err="1">
                <a:solidFill>
                  <a:srgbClr val="454A52"/>
                </a:solidFill>
                <a:latin typeface="Arial Regular"/>
              </a:rPr>
              <a:t>metus</a:t>
            </a:r>
            <a:r>
              <a:rPr lang="en-GB" sz="1800" dirty="0">
                <a:solidFill>
                  <a:srgbClr val="454A52"/>
                </a:solidFill>
                <a:latin typeface="Arial Regular"/>
              </a:rPr>
              <a:t> </a:t>
            </a:r>
            <a:r>
              <a:rPr lang="en-GB" sz="1800" dirty="0" err="1">
                <a:solidFill>
                  <a:srgbClr val="454A52"/>
                </a:solidFill>
                <a:latin typeface="Arial Regular"/>
              </a:rPr>
              <a:t>volutpat</a:t>
            </a:r>
            <a:r>
              <a:rPr lang="en-GB" sz="1800" dirty="0">
                <a:solidFill>
                  <a:srgbClr val="454A52"/>
                </a:solidFill>
                <a:latin typeface="Arial Regular"/>
              </a:rPr>
              <a:t>, ac porta </a:t>
            </a:r>
            <a:r>
              <a:rPr lang="en-GB" sz="1800" dirty="0" err="1">
                <a:solidFill>
                  <a:srgbClr val="454A52"/>
                </a:solidFill>
                <a:latin typeface="Arial Regular"/>
              </a:rPr>
              <a:t>leo</a:t>
            </a:r>
            <a:r>
              <a:rPr lang="en-GB" sz="1800" dirty="0">
                <a:solidFill>
                  <a:srgbClr val="454A52"/>
                </a:solidFill>
                <a:latin typeface="Arial Regular"/>
              </a:rPr>
              <a:t> </a:t>
            </a:r>
            <a:r>
              <a:rPr lang="en-GB" sz="1800" dirty="0" err="1">
                <a:solidFill>
                  <a:srgbClr val="454A52"/>
                </a:solidFill>
                <a:latin typeface="Arial Regular"/>
              </a:rPr>
              <a:t>imperdiet</a:t>
            </a:r>
            <a:r>
              <a:rPr lang="en-GB" sz="1800" dirty="0">
                <a:solidFill>
                  <a:srgbClr val="454A52"/>
                </a:solidFill>
                <a:latin typeface="Arial Regular"/>
              </a:rPr>
              <a:t>.</a:t>
            </a:r>
          </a:p>
          <a:p>
            <a:pPr>
              <a:lnSpc>
                <a:spcPts val="2200"/>
              </a:lnSpc>
            </a:pPr>
            <a:endParaRPr lang="en-GB" sz="1800" dirty="0">
              <a:solidFill>
                <a:srgbClr val="454A52"/>
              </a:solidFill>
              <a:latin typeface="Arial Regular"/>
            </a:endParaRPr>
          </a:p>
          <a:p>
            <a:pPr marL="0" marR="0" lvl="0" indent="0" algn="l" defTabSz="995507" rtl="0" eaLnBrk="1" fontAlgn="auto" latinLnBrk="0" hangingPunct="1">
              <a:lnSpc>
                <a:spcPts val="2200"/>
              </a:lnSpc>
              <a:spcBef>
                <a:spcPts val="0"/>
              </a:spcBef>
              <a:spcAft>
                <a:spcPts val="0"/>
              </a:spcAft>
              <a:buClrTx/>
              <a:buSzTx/>
              <a:buFontTx/>
              <a:buNone/>
              <a:tabLst/>
              <a:defRPr/>
            </a:pPr>
            <a:r>
              <a:rPr lang="en-GB" sz="1800" dirty="0" err="1">
                <a:solidFill>
                  <a:srgbClr val="454A52"/>
                </a:solidFill>
                <a:latin typeface="Arial Regular"/>
              </a:rPr>
              <a:t>Phasellus</a:t>
            </a:r>
            <a:r>
              <a:rPr lang="en-GB" sz="1800" dirty="0">
                <a:solidFill>
                  <a:srgbClr val="454A52"/>
                </a:solidFill>
                <a:latin typeface="Arial Regular"/>
              </a:rPr>
              <a:t> </a:t>
            </a:r>
            <a:r>
              <a:rPr lang="en-GB" sz="1800" dirty="0" err="1">
                <a:solidFill>
                  <a:srgbClr val="454A52"/>
                </a:solidFill>
                <a:latin typeface="Arial Regular"/>
              </a:rPr>
              <a:t>varius</a:t>
            </a:r>
            <a:r>
              <a:rPr lang="en-GB" sz="1800" dirty="0">
                <a:solidFill>
                  <a:srgbClr val="454A52"/>
                </a:solidFill>
                <a:latin typeface="Arial Regular"/>
              </a:rPr>
              <a:t> </a:t>
            </a:r>
            <a:r>
              <a:rPr lang="en-GB" sz="1800" dirty="0" err="1">
                <a:solidFill>
                  <a:srgbClr val="454A52"/>
                </a:solidFill>
                <a:latin typeface="Arial Regular"/>
              </a:rPr>
              <a:t>interdum</a:t>
            </a:r>
            <a:r>
              <a:rPr lang="en-GB" sz="1800" dirty="0">
                <a:solidFill>
                  <a:srgbClr val="454A52"/>
                </a:solidFill>
                <a:latin typeface="Arial Regular"/>
              </a:rPr>
              <a:t> </a:t>
            </a:r>
            <a:r>
              <a:rPr lang="en-GB" sz="1800" dirty="0" err="1">
                <a:solidFill>
                  <a:srgbClr val="454A52"/>
                </a:solidFill>
                <a:latin typeface="Arial Regular"/>
              </a:rPr>
              <a:t>scelerisque</a:t>
            </a:r>
            <a:r>
              <a:rPr lang="en-GB" sz="1800" dirty="0">
                <a:solidFill>
                  <a:srgbClr val="454A52"/>
                </a:solidFill>
                <a:latin typeface="Arial Regular"/>
              </a:rPr>
              <a:t>. </a:t>
            </a:r>
            <a:r>
              <a:rPr lang="en-GB" sz="1800" dirty="0" err="1">
                <a:solidFill>
                  <a:srgbClr val="454A52"/>
                </a:solidFill>
                <a:latin typeface="Arial Regular"/>
              </a:rPr>
              <a:t>Suspendisse</a:t>
            </a:r>
            <a:r>
              <a:rPr lang="en-GB" sz="1800" dirty="0">
                <a:solidFill>
                  <a:srgbClr val="454A52"/>
                </a:solidFill>
                <a:latin typeface="Arial Regular"/>
              </a:rPr>
              <a:t> </a:t>
            </a:r>
            <a:r>
              <a:rPr lang="en-GB" sz="1800" dirty="0" err="1">
                <a:solidFill>
                  <a:srgbClr val="454A52"/>
                </a:solidFill>
                <a:latin typeface="Arial Regular"/>
              </a:rPr>
              <a:t>consequat</a:t>
            </a:r>
            <a:r>
              <a:rPr lang="en-GB" sz="1800" dirty="0">
                <a:solidFill>
                  <a:srgbClr val="454A52"/>
                </a:solidFill>
                <a:latin typeface="Arial Regular"/>
              </a:rPr>
              <a:t> </a:t>
            </a:r>
            <a:r>
              <a:rPr lang="en-GB" sz="1800" dirty="0" err="1">
                <a:solidFill>
                  <a:srgbClr val="454A52"/>
                </a:solidFill>
                <a:latin typeface="Arial Regular"/>
              </a:rPr>
              <a:t>augue</a:t>
            </a:r>
            <a:r>
              <a:rPr lang="en-GB" sz="1800" dirty="0">
                <a:solidFill>
                  <a:srgbClr val="454A52"/>
                </a:solidFill>
                <a:latin typeface="Arial Regular"/>
              </a:rPr>
              <a:t> </a:t>
            </a:r>
            <a:r>
              <a:rPr lang="en-GB" sz="1800" dirty="0" err="1">
                <a:solidFill>
                  <a:srgbClr val="454A52"/>
                </a:solidFill>
                <a:latin typeface="Arial Regular"/>
              </a:rPr>
              <a:t>ornare</a:t>
            </a:r>
            <a:r>
              <a:rPr lang="en-GB" sz="1800" dirty="0">
                <a:solidFill>
                  <a:srgbClr val="454A52"/>
                </a:solidFill>
                <a:latin typeface="Arial Regular"/>
              </a:rPr>
              <a:t> </a:t>
            </a:r>
            <a:r>
              <a:rPr lang="en-GB" sz="1800" dirty="0" err="1">
                <a:solidFill>
                  <a:srgbClr val="454A52"/>
                </a:solidFill>
                <a:latin typeface="Arial Regular"/>
              </a:rPr>
              <a:t>metus</a:t>
            </a:r>
            <a:r>
              <a:rPr lang="en-GB" sz="1800" dirty="0">
                <a:solidFill>
                  <a:srgbClr val="454A52"/>
                </a:solidFill>
                <a:latin typeface="Arial Regular"/>
              </a:rPr>
              <a:t> </a:t>
            </a:r>
            <a:r>
              <a:rPr lang="en-GB" sz="1800" dirty="0" err="1">
                <a:solidFill>
                  <a:srgbClr val="454A52"/>
                </a:solidFill>
                <a:latin typeface="Arial Regular"/>
              </a:rPr>
              <a:t>volutpat</a:t>
            </a:r>
            <a:r>
              <a:rPr lang="en-GB" sz="1800" dirty="0">
                <a:solidFill>
                  <a:srgbClr val="454A52"/>
                </a:solidFill>
                <a:latin typeface="Arial Regular"/>
              </a:rPr>
              <a:t>, ac porta </a:t>
            </a:r>
            <a:r>
              <a:rPr lang="en-GB" sz="1800" dirty="0" err="1">
                <a:solidFill>
                  <a:srgbClr val="454A52"/>
                </a:solidFill>
                <a:latin typeface="Arial Regular"/>
              </a:rPr>
              <a:t>leo</a:t>
            </a:r>
            <a:r>
              <a:rPr lang="en-GB" sz="1800" dirty="0">
                <a:solidFill>
                  <a:srgbClr val="454A52"/>
                </a:solidFill>
                <a:latin typeface="Arial Regular"/>
              </a:rPr>
              <a:t> </a:t>
            </a:r>
            <a:r>
              <a:rPr lang="en-GB" sz="1800" dirty="0" err="1">
                <a:solidFill>
                  <a:srgbClr val="454A52"/>
                </a:solidFill>
                <a:latin typeface="Arial Regular"/>
              </a:rPr>
              <a:t>imperdiet</a:t>
            </a:r>
            <a:r>
              <a:rPr lang="en-GB" sz="1800" dirty="0">
                <a:solidFill>
                  <a:srgbClr val="454A52"/>
                </a:solidFill>
                <a:latin typeface="Arial Regular"/>
              </a:rPr>
              <a:t>.</a:t>
            </a:r>
            <a:endParaRPr lang="en-US" sz="1200" dirty="0">
              <a:solidFill>
                <a:srgbClr val="454A52"/>
              </a:solidFill>
              <a:latin typeface="Arial Regular"/>
            </a:endParaRPr>
          </a:p>
        </p:txBody>
      </p:sp>
      <p:sp>
        <p:nvSpPr>
          <p:cNvPr id="20" name="Picture Placeholder 19">
            <a:extLst>
              <a:ext uri="{FF2B5EF4-FFF2-40B4-BE49-F238E27FC236}">
                <a16:creationId xmlns:a16="http://schemas.microsoft.com/office/drawing/2014/main" id="{0894BC69-2860-5043-A94D-7A9650DC1109}"/>
              </a:ext>
            </a:extLst>
          </p:cNvPr>
          <p:cNvSpPr>
            <a:spLocks noGrp="1"/>
          </p:cNvSpPr>
          <p:nvPr>
            <p:ph type="pic" sz="quarter" idx="12"/>
          </p:nvPr>
        </p:nvSpPr>
        <p:spPr>
          <a:xfrm>
            <a:off x="6304548" y="1911350"/>
            <a:ext cx="3985628" cy="4516438"/>
          </a:xfrm>
        </p:spPr>
        <p:txBody>
          <a:body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4D0B2FED-F67B-8240-AF2A-9CA43A98826C}"/>
              </a:ext>
            </a:extLst>
          </p:cNvPr>
          <p:cNvSpPr txBox="1">
            <a:spLocks/>
          </p:cNvSpPr>
          <p:nvPr userDrawn="1"/>
        </p:nvSpPr>
        <p:spPr>
          <a:xfrm>
            <a:off x="7990567" y="7013592"/>
            <a:ext cx="2405658" cy="402483"/>
          </a:xfrm>
          <a:prstGeom prst="rect">
            <a:avLst/>
          </a:prstGeom>
        </p:spPr>
        <p:txBody>
          <a:bodyPr vert="horz" lIns="91440" tIns="45720" rIns="91440" bIns="45720" rtlCol="0" anchor="ctr"/>
          <a:lstStyle>
            <a:defPPr>
              <a:defRPr lang="en-US"/>
            </a:defPPr>
            <a:lvl1pPr marL="0" algn="r" defTabSz="995507" rtl="0" eaLnBrk="1" latinLnBrk="0" hangingPunct="1">
              <a:defRPr sz="4800" kern="1200">
                <a:solidFill>
                  <a:srgbClr val="D1D1D4"/>
                </a:solidFill>
                <a:latin typeface="Times" pitchFamily="2" charset="0"/>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a:lstStyle>
          <a:p>
            <a:fld id="{D4C54E2E-08E8-DF41-A9ED-815B7E1EC35F}" type="slidenum">
              <a:rPr lang="en-US" sz="1800" smtClean="0"/>
              <a:pPr/>
              <a:t>‹#›</a:t>
            </a:fld>
            <a:endParaRPr lang="en-US" sz="1800" dirty="0"/>
          </a:p>
        </p:txBody>
      </p:sp>
      <p:sp>
        <p:nvSpPr>
          <p:cNvPr id="17" name="Title Placeholder 1">
            <a:extLst>
              <a:ext uri="{FF2B5EF4-FFF2-40B4-BE49-F238E27FC236}">
                <a16:creationId xmlns:a16="http://schemas.microsoft.com/office/drawing/2014/main" id="{AB871CCA-7F4F-644E-A20E-AFD05E501D85}"/>
              </a:ext>
            </a:extLst>
          </p:cNvPr>
          <p:cNvSpPr>
            <a:spLocks noGrp="1"/>
          </p:cNvSpPr>
          <p:nvPr>
            <p:ph type="title" hasCustomPrompt="1"/>
          </p:nvPr>
        </p:nvSpPr>
        <p:spPr>
          <a:xfrm>
            <a:off x="323134" y="989752"/>
            <a:ext cx="8910808" cy="468147"/>
          </a:xfrm>
          <a:prstGeom prst="rect">
            <a:avLst/>
          </a:prstGeom>
        </p:spPr>
        <p:txBody>
          <a:bodyPr vert="horz" lIns="91440" tIns="45720" rIns="91440" bIns="45720" rtlCol="0" anchor="ctr">
            <a:noAutofit/>
          </a:bodyPr>
          <a:lstStyle>
            <a:lvl1pPr>
              <a:defRPr sz="2800" i="1">
                <a:solidFill>
                  <a:srgbClr val="454A52"/>
                </a:solidFill>
                <a:latin typeface="Times" pitchFamily="2" charset="0"/>
              </a:defRPr>
            </a:lvl1pPr>
          </a:lstStyle>
          <a:p>
            <a:r>
              <a:rPr lang="en-US" dirty="0"/>
              <a:t>Text &amp; Image</a:t>
            </a:r>
          </a:p>
        </p:txBody>
      </p:sp>
      <p:pic>
        <p:nvPicPr>
          <p:cNvPr id="19" name="Picture 18">
            <a:extLst>
              <a:ext uri="{FF2B5EF4-FFF2-40B4-BE49-F238E27FC236}">
                <a16:creationId xmlns:a16="http://schemas.microsoft.com/office/drawing/2014/main" id="{0C649FC4-56B2-134F-B270-E39868748D7E}"/>
              </a:ext>
            </a:extLst>
          </p:cNvPr>
          <p:cNvPicPr>
            <a:picLocks noChangeAspect="1"/>
          </p:cNvPicPr>
          <p:nvPr userDrawn="1"/>
        </p:nvPicPr>
        <p:blipFill>
          <a:blip r:embed="rId2"/>
          <a:stretch>
            <a:fillRect/>
          </a:stretch>
        </p:blipFill>
        <p:spPr>
          <a:xfrm>
            <a:off x="8157588" y="37968"/>
            <a:ext cx="2494800" cy="1336968"/>
          </a:xfrm>
          <a:prstGeom prst="rect">
            <a:avLst/>
          </a:prstGeom>
        </p:spPr>
      </p:pic>
    </p:spTree>
    <p:extLst>
      <p:ext uri="{BB962C8B-B14F-4D97-AF65-F5344CB8AC3E}">
        <p14:creationId xmlns:p14="http://schemas.microsoft.com/office/powerpoint/2010/main" val="356987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133" y="1075352"/>
            <a:ext cx="9221689" cy="35744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4076889"/>
      </p:ext>
    </p:extLst>
  </p:cSld>
  <p:clrMap bg1="lt1" tx1="dk1" bg2="lt2" tx2="dk2" accent1="accent1" accent2="accent2" accent3="accent3" accent4="accent4" accent5="accent5" accent6="accent6" hlink="hlink" folHlink="folHlink"/>
  <p:sldLayoutIdLst>
    <p:sldLayoutId id="2147483673" r:id="rId1"/>
    <p:sldLayoutId id="2147483700" r:id="rId2"/>
    <p:sldLayoutId id="2147483674" r:id="rId3"/>
    <p:sldLayoutId id="2147483699" r:id="rId4"/>
    <p:sldLayoutId id="2147483675" r:id="rId5"/>
    <p:sldLayoutId id="2147483702" r:id="rId6"/>
    <p:sldLayoutId id="2147483683" r:id="rId7"/>
    <p:sldLayoutId id="2147483695" r:id="rId8"/>
    <p:sldLayoutId id="2147483692" r:id="rId9"/>
    <p:sldLayoutId id="2147483693" r:id="rId10"/>
    <p:sldLayoutId id="2147483698" r:id="rId11"/>
    <p:sldLayoutId id="2147483690" r:id="rId12"/>
    <p:sldLayoutId id="2147483701" r:id="rId13"/>
    <p:sldLayoutId id="2147483685" r:id="rId14"/>
    <p:sldLayoutId id="2147483686" r:id="rId15"/>
    <p:sldLayoutId id="2147483687" r:id="rId16"/>
    <p:sldLayoutId id="2147483688" r:id="rId17"/>
    <p:sldLayoutId id="2147483703" r:id="rId18"/>
    <p:sldLayoutId id="2147483691" r:id="rId19"/>
  </p:sldLayoutIdLst>
  <p:txStyles>
    <p:titleStyle>
      <a:lvl1pPr algn="l" defTabSz="1007943" rtl="0" eaLnBrk="1" latinLnBrk="0" hangingPunct="1">
        <a:lnSpc>
          <a:spcPct val="90000"/>
        </a:lnSpc>
        <a:spcBef>
          <a:spcPct val="0"/>
        </a:spcBef>
        <a:buNone/>
        <a:defRPr sz="2500" i="1" kern="1200">
          <a:solidFill>
            <a:srgbClr val="454A52"/>
          </a:solidFill>
          <a:latin typeface="Times" pitchFamily="2" charset="0"/>
          <a:ea typeface="+mj-ea"/>
          <a:cs typeface="+mj-cs"/>
        </a:defRPr>
      </a:lvl1pPr>
    </p:titleStyle>
    <p:bodyStyle>
      <a:lvl1pPr marL="285750" indent="-285750" algn="l" defTabSz="1007943" rtl="0" eaLnBrk="1" latinLnBrk="0" hangingPunct="1">
        <a:lnSpc>
          <a:spcPct val="150000"/>
        </a:lnSpc>
        <a:spcBef>
          <a:spcPts val="0"/>
        </a:spcBef>
        <a:spcAft>
          <a:spcPts val="350"/>
        </a:spcAft>
        <a:buFont typeface="Arial" panose="020B0604020202020204" pitchFamily="34" charset="0"/>
        <a:buChar char="•"/>
        <a:defRPr sz="1800" b="1" kern="1200">
          <a:solidFill>
            <a:srgbClr val="454A52"/>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1.emf"/><Relationship Id="rId4" Type="http://schemas.openxmlformats.org/officeDocument/2006/relationships/diagramLayout" Target="../diagrams/layout3.xml"/><Relationship Id="rId9"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51.emf"/><Relationship Id="rId4" Type="http://schemas.openxmlformats.org/officeDocument/2006/relationships/diagramLayout" Target="../diagrams/layout4.xml"/><Relationship Id="rId9" Type="http://schemas.openxmlformats.org/officeDocument/2006/relationships/image" Target="../media/image50.emf"/></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6.emf"/><Relationship Id="rId4" Type="http://schemas.openxmlformats.org/officeDocument/2006/relationships/diagramLayout" Target="../diagrams/layout5.xml"/><Relationship Id="rId9" Type="http://schemas.openxmlformats.org/officeDocument/2006/relationships/image" Target="../media/image65.emf"/></Relationships>
</file>

<file path=ppt/slides/_rels/slide18.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7.emf"/></Relationships>
</file>

<file path=ppt/slides/_rels/slide1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emf"/><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31.emf"/><Relationship Id="rId5" Type="http://schemas.openxmlformats.org/officeDocument/2006/relationships/diagramQuickStyle" Target="../diagrams/quickStyle2.xml"/><Relationship Id="rId10" Type="http://schemas.openxmlformats.org/officeDocument/2006/relationships/image" Target="../media/image30.emf"/><Relationship Id="rId4" Type="http://schemas.openxmlformats.org/officeDocument/2006/relationships/diagramLayout" Target="../diagrams/layout2.xml"/><Relationship Id="rId9"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5317-8A23-470A-9FF2-8E42B0D86A77}"/>
              </a:ext>
            </a:extLst>
          </p:cNvPr>
          <p:cNvSpPr>
            <a:spLocks noGrp="1"/>
          </p:cNvSpPr>
          <p:nvPr>
            <p:ph type="body" sz="quarter" idx="10"/>
          </p:nvPr>
        </p:nvSpPr>
        <p:spPr>
          <a:xfrm>
            <a:off x="329493" y="5583115"/>
            <a:ext cx="10033708" cy="1292470"/>
          </a:xfrm>
        </p:spPr>
        <p:txBody>
          <a:bodyPr/>
          <a:lstStyle/>
          <a:p>
            <a:r>
              <a:rPr lang="en-GB" sz="3600" dirty="0"/>
              <a:t>The Future’s Shiny:</a:t>
            </a:r>
          </a:p>
          <a:p>
            <a:r>
              <a:rPr lang="en-GB" sz="2800" i="0" dirty="0">
                <a:latin typeface="Arial" panose="020B0604020202020204" pitchFamily="34" charset="0"/>
              </a:rPr>
              <a:t>Dashboards for Pioneering Genomic Medicine in R </a:t>
            </a:r>
          </a:p>
        </p:txBody>
      </p:sp>
    </p:spTree>
    <p:extLst>
      <p:ext uri="{BB962C8B-B14F-4D97-AF65-F5344CB8AC3E}">
        <p14:creationId xmlns:p14="http://schemas.microsoft.com/office/powerpoint/2010/main" val="557395694"/>
      </p:ext>
    </p:extLst>
  </p:cSld>
  <p:clrMapOvr>
    <a:masterClrMapping/>
  </p:clrMapOvr>
  <mc:AlternateContent xmlns:mc="http://schemas.openxmlformats.org/markup-compatibility/2006" xmlns:p14="http://schemas.microsoft.com/office/powerpoint/2010/main">
    <mc:Choice Requires="p14">
      <p:transition spd="slow" p14:dur="2000" advTm="97068"/>
    </mc:Choice>
    <mc:Fallback xmlns="">
      <p:transition spd="slow" advTm="970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6670-7C72-42A9-8903-D3C6F7ADBCAF}"/>
              </a:ext>
            </a:extLst>
          </p:cNvPr>
          <p:cNvSpPr>
            <a:spLocks noGrp="1"/>
          </p:cNvSpPr>
          <p:nvPr>
            <p:ph type="title"/>
          </p:nvPr>
        </p:nvSpPr>
        <p:spPr>
          <a:xfrm>
            <a:off x="378527" y="1015877"/>
            <a:ext cx="8918303" cy="468147"/>
          </a:xfrm>
        </p:spPr>
        <p:txBody>
          <a:bodyPr/>
          <a:lstStyle/>
          <a:p>
            <a:r>
              <a:rPr lang="en-GB" dirty="0"/>
              <a:t>Sample Team in Lab</a:t>
            </a:r>
          </a:p>
        </p:txBody>
      </p:sp>
      <p:graphicFrame>
        <p:nvGraphicFramePr>
          <p:cNvPr id="4" name="TextBox 2">
            <a:extLst>
              <a:ext uri="{FF2B5EF4-FFF2-40B4-BE49-F238E27FC236}">
                <a16:creationId xmlns:a16="http://schemas.microsoft.com/office/drawing/2014/main" id="{87F2D880-A959-4447-83C8-87A49576F2F1}"/>
              </a:ext>
            </a:extLst>
          </p:cNvPr>
          <p:cNvGraphicFramePr/>
          <p:nvPr>
            <p:extLst>
              <p:ext uri="{D42A27DB-BD31-4B8C-83A1-F6EECF244321}">
                <p14:modId xmlns:p14="http://schemas.microsoft.com/office/powerpoint/2010/main" val="83246994"/>
              </p:ext>
            </p:extLst>
          </p:nvPr>
        </p:nvGraphicFramePr>
        <p:xfrm>
          <a:off x="735062" y="2012413"/>
          <a:ext cx="9221688"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5EF4833-94F3-3C46-B5F4-6FCEBBB29F10}"/>
              </a:ext>
            </a:extLst>
          </p:cNvPr>
          <p:cNvSpPr/>
          <p:nvPr/>
        </p:nvSpPr>
        <p:spPr>
          <a:xfrm>
            <a:off x="735062" y="2825578"/>
            <a:ext cx="915034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0FA05F-48C8-2E4A-AAF2-61172FC17064}"/>
              </a:ext>
            </a:extLst>
          </p:cNvPr>
          <p:cNvPicPr>
            <a:picLocks noChangeAspect="1"/>
          </p:cNvPicPr>
          <p:nvPr/>
        </p:nvPicPr>
        <p:blipFill>
          <a:blip r:embed="rId8"/>
          <a:stretch>
            <a:fillRect/>
          </a:stretch>
        </p:blipFill>
        <p:spPr>
          <a:xfrm>
            <a:off x="1535484" y="3196281"/>
            <a:ext cx="1252354" cy="1214404"/>
          </a:xfrm>
          <a:prstGeom prst="rect">
            <a:avLst/>
          </a:prstGeom>
        </p:spPr>
      </p:pic>
      <p:pic>
        <p:nvPicPr>
          <p:cNvPr id="6" name="Picture 5">
            <a:extLst>
              <a:ext uri="{FF2B5EF4-FFF2-40B4-BE49-F238E27FC236}">
                <a16:creationId xmlns:a16="http://schemas.microsoft.com/office/drawing/2014/main" id="{8C023861-4FCE-2548-953B-B981AD6CD403}"/>
              </a:ext>
            </a:extLst>
          </p:cNvPr>
          <p:cNvPicPr>
            <a:picLocks noChangeAspect="1"/>
          </p:cNvPicPr>
          <p:nvPr/>
        </p:nvPicPr>
        <p:blipFill>
          <a:blip r:embed="rId9"/>
          <a:stretch>
            <a:fillRect/>
          </a:stretch>
        </p:blipFill>
        <p:spPr>
          <a:xfrm>
            <a:off x="7930797" y="3308081"/>
            <a:ext cx="1193051" cy="1053176"/>
          </a:xfrm>
          <a:prstGeom prst="rect">
            <a:avLst/>
          </a:prstGeom>
        </p:spPr>
      </p:pic>
      <p:pic>
        <p:nvPicPr>
          <p:cNvPr id="7" name="Picture 6">
            <a:extLst>
              <a:ext uri="{FF2B5EF4-FFF2-40B4-BE49-F238E27FC236}">
                <a16:creationId xmlns:a16="http://schemas.microsoft.com/office/drawing/2014/main" id="{5B638362-3D1F-2D49-BED4-A39FFD0B6889}"/>
              </a:ext>
            </a:extLst>
          </p:cNvPr>
          <p:cNvPicPr>
            <a:picLocks noChangeAspect="1"/>
          </p:cNvPicPr>
          <p:nvPr/>
        </p:nvPicPr>
        <p:blipFill>
          <a:blip r:embed="rId10"/>
          <a:stretch>
            <a:fillRect/>
          </a:stretch>
        </p:blipFill>
        <p:spPr>
          <a:xfrm>
            <a:off x="4837679" y="3308081"/>
            <a:ext cx="1102604" cy="1102604"/>
          </a:xfrm>
          <a:prstGeom prst="rect">
            <a:avLst/>
          </a:prstGeom>
        </p:spPr>
      </p:pic>
    </p:spTree>
    <p:extLst>
      <p:ext uri="{BB962C8B-B14F-4D97-AF65-F5344CB8AC3E}">
        <p14:creationId xmlns:p14="http://schemas.microsoft.com/office/powerpoint/2010/main" val="554934690"/>
      </p:ext>
    </p:extLst>
  </p:cSld>
  <p:clrMapOvr>
    <a:masterClrMapping/>
  </p:clrMapOvr>
  <mc:AlternateContent xmlns:mc="http://schemas.openxmlformats.org/markup-compatibility/2006" xmlns:p14="http://schemas.microsoft.com/office/powerpoint/2010/main">
    <mc:Choice Requires="p14">
      <p:transition spd="slow" p14:dur="2000" advTm="77616"/>
    </mc:Choice>
    <mc:Fallback xmlns="">
      <p:transition spd="slow" advTm="776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6670-7C72-42A9-8903-D3C6F7ADBCAF}"/>
              </a:ext>
            </a:extLst>
          </p:cNvPr>
          <p:cNvSpPr>
            <a:spLocks noGrp="1"/>
          </p:cNvSpPr>
          <p:nvPr>
            <p:ph type="title"/>
          </p:nvPr>
        </p:nvSpPr>
        <p:spPr/>
        <p:txBody>
          <a:bodyPr/>
          <a:lstStyle/>
          <a:p>
            <a:r>
              <a:rPr lang="en-GB" dirty="0"/>
              <a:t>MIS Portal</a:t>
            </a:r>
          </a:p>
        </p:txBody>
      </p:sp>
      <p:pic>
        <p:nvPicPr>
          <p:cNvPr id="5" name="Picture 4">
            <a:extLst>
              <a:ext uri="{FF2B5EF4-FFF2-40B4-BE49-F238E27FC236}">
                <a16:creationId xmlns:a16="http://schemas.microsoft.com/office/drawing/2014/main" id="{5E91CC32-6E6A-489D-8659-0630ABD380B4}"/>
              </a:ext>
            </a:extLst>
          </p:cNvPr>
          <p:cNvPicPr>
            <a:picLocks noChangeAspect="1"/>
          </p:cNvPicPr>
          <p:nvPr/>
        </p:nvPicPr>
        <p:blipFill>
          <a:blip r:embed="rId3"/>
          <a:stretch>
            <a:fillRect/>
          </a:stretch>
        </p:blipFill>
        <p:spPr>
          <a:xfrm>
            <a:off x="0" y="1457899"/>
            <a:ext cx="10691813" cy="4909390"/>
          </a:xfrm>
          <a:prstGeom prst="rect">
            <a:avLst/>
          </a:prstGeom>
        </p:spPr>
      </p:pic>
    </p:spTree>
    <p:extLst>
      <p:ext uri="{BB962C8B-B14F-4D97-AF65-F5344CB8AC3E}">
        <p14:creationId xmlns:p14="http://schemas.microsoft.com/office/powerpoint/2010/main" val="3499920327"/>
      </p:ext>
    </p:extLst>
  </p:cSld>
  <p:clrMapOvr>
    <a:masterClrMapping/>
  </p:clrMapOvr>
  <mc:AlternateContent xmlns:mc="http://schemas.openxmlformats.org/markup-compatibility/2006" xmlns:p14="http://schemas.microsoft.com/office/powerpoint/2010/main">
    <mc:Choice Requires="p14">
      <p:transition spd="slow" p14:dur="2000" advTm="63886"/>
    </mc:Choice>
    <mc:Fallback xmlns="">
      <p:transition spd="slow" advTm="638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50832E-3582-476E-A1C0-C5457B344782}"/>
              </a:ext>
            </a:extLst>
          </p:cNvPr>
          <p:cNvSpPr>
            <a:spLocks noGrp="1"/>
          </p:cNvSpPr>
          <p:nvPr>
            <p:ph type="body" sz="quarter" idx="10"/>
          </p:nvPr>
        </p:nvSpPr>
        <p:spPr>
          <a:xfrm>
            <a:off x="329493" y="5448300"/>
            <a:ext cx="8585907" cy="1646963"/>
          </a:xfrm>
        </p:spPr>
        <p:txBody>
          <a:bodyPr/>
          <a:lstStyle/>
          <a:p>
            <a:r>
              <a:rPr lang="en-GB" dirty="0"/>
              <a:t>Scaled Up </a:t>
            </a:r>
            <a:br>
              <a:rPr lang="en-GB" dirty="0"/>
            </a:br>
            <a:r>
              <a:rPr lang="en-GB" dirty="0"/>
              <a:t>Application</a:t>
            </a:r>
          </a:p>
        </p:txBody>
      </p:sp>
    </p:spTree>
    <p:extLst>
      <p:ext uri="{BB962C8B-B14F-4D97-AF65-F5344CB8AC3E}">
        <p14:creationId xmlns:p14="http://schemas.microsoft.com/office/powerpoint/2010/main" val="2643661620"/>
      </p:ext>
    </p:extLst>
  </p:cSld>
  <p:clrMapOvr>
    <a:masterClrMapping/>
  </p:clrMapOvr>
  <mc:AlternateContent xmlns:mc="http://schemas.openxmlformats.org/markup-compatibility/2006" xmlns:p14="http://schemas.microsoft.com/office/powerpoint/2010/main">
    <mc:Choice Requires="p14">
      <p:transition spd="slow" p14:dur="2000" advTm="50588"/>
    </mc:Choice>
    <mc:Fallback xmlns="">
      <p:transition spd="slow" advTm="505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6670-7C72-42A9-8903-D3C6F7ADBCAF}"/>
              </a:ext>
            </a:extLst>
          </p:cNvPr>
          <p:cNvSpPr>
            <a:spLocks noGrp="1"/>
          </p:cNvSpPr>
          <p:nvPr>
            <p:ph type="title"/>
          </p:nvPr>
        </p:nvSpPr>
        <p:spPr/>
        <p:txBody>
          <a:bodyPr/>
          <a:lstStyle/>
          <a:p>
            <a:r>
              <a:rPr lang="en-GB" dirty="0"/>
              <a:t>How did we scale the app?</a:t>
            </a:r>
          </a:p>
        </p:txBody>
      </p:sp>
      <p:graphicFrame>
        <p:nvGraphicFramePr>
          <p:cNvPr id="5" name="Text Placeholder 1">
            <a:extLst>
              <a:ext uri="{FF2B5EF4-FFF2-40B4-BE49-F238E27FC236}">
                <a16:creationId xmlns:a16="http://schemas.microsoft.com/office/drawing/2014/main" id="{58C9ED5A-8C81-1842-8470-DD4FF36D8BD2}"/>
              </a:ext>
            </a:extLst>
          </p:cNvPr>
          <p:cNvGraphicFramePr/>
          <p:nvPr>
            <p:extLst>
              <p:ext uri="{D42A27DB-BD31-4B8C-83A1-F6EECF244321}">
                <p14:modId xmlns:p14="http://schemas.microsoft.com/office/powerpoint/2010/main" val="2982882895"/>
              </p:ext>
            </p:extLst>
          </p:nvPr>
        </p:nvGraphicFramePr>
        <p:xfrm>
          <a:off x="1450117" y="2399591"/>
          <a:ext cx="7791578"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A5FF2EA3-FBCB-0349-9B4F-97709C0DA8C9}"/>
              </a:ext>
            </a:extLst>
          </p:cNvPr>
          <p:cNvSpPr/>
          <p:nvPr/>
        </p:nvSpPr>
        <p:spPr>
          <a:xfrm>
            <a:off x="735062" y="2825578"/>
            <a:ext cx="915034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3665B3-7A88-664C-96C3-1D6D8E921040}"/>
              </a:ext>
            </a:extLst>
          </p:cNvPr>
          <p:cNvPicPr>
            <a:picLocks noChangeAspect="1"/>
          </p:cNvPicPr>
          <p:nvPr/>
        </p:nvPicPr>
        <p:blipFill>
          <a:blip r:embed="rId8"/>
          <a:stretch>
            <a:fillRect/>
          </a:stretch>
        </p:blipFill>
        <p:spPr>
          <a:xfrm>
            <a:off x="2120103" y="3228534"/>
            <a:ext cx="1068414" cy="1102604"/>
          </a:xfrm>
          <a:prstGeom prst="rect">
            <a:avLst/>
          </a:prstGeom>
        </p:spPr>
      </p:pic>
      <p:pic>
        <p:nvPicPr>
          <p:cNvPr id="7" name="Picture 6">
            <a:extLst>
              <a:ext uri="{FF2B5EF4-FFF2-40B4-BE49-F238E27FC236}">
                <a16:creationId xmlns:a16="http://schemas.microsoft.com/office/drawing/2014/main" id="{D65541C5-E15E-0F48-88D3-D9FC047704F4}"/>
              </a:ext>
            </a:extLst>
          </p:cNvPr>
          <p:cNvPicPr>
            <a:picLocks noChangeAspect="1"/>
          </p:cNvPicPr>
          <p:nvPr/>
        </p:nvPicPr>
        <p:blipFill>
          <a:blip r:embed="rId9"/>
          <a:stretch>
            <a:fillRect/>
          </a:stretch>
        </p:blipFill>
        <p:spPr>
          <a:xfrm>
            <a:off x="7539443" y="3236055"/>
            <a:ext cx="1019589" cy="1087562"/>
          </a:xfrm>
          <a:prstGeom prst="rect">
            <a:avLst/>
          </a:prstGeom>
        </p:spPr>
      </p:pic>
      <p:pic>
        <p:nvPicPr>
          <p:cNvPr id="9" name="Picture 8">
            <a:extLst>
              <a:ext uri="{FF2B5EF4-FFF2-40B4-BE49-F238E27FC236}">
                <a16:creationId xmlns:a16="http://schemas.microsoft.com/office/drawing/2014/main" id="{340993B1-407F-3148-AEF5-17F528B0897E}"/>
              </a:ext>
            </a:extLst>
          </p:cNvPr>
          <p:cNvPicPr>
            <a:picLocks noChangeAspect="1"/>
          </p:cNvPicPr>
          <p:nvPr/>
        </p:nvPicPr>
        <p:blipFill>
          <a:blip r:embed="rId10"/>
          <a:stretch>
            <a:fillRect/>
          </a:stretch>
        </p:blipFill>
        <p:spPr>
          <a:xfrm>
            <a:off x="4801158" y="3272110"/>
            <a:ext cx="1089496" cy="1015453"/>
          </a:xfrm>
          <a:prstGeom prst="rect">
            <a:avLst/>
          </a:prstGeom>
        </p:spPr>
      </p:pic>
    </p:spTree>
    <p:extLst>
      <p:ext uri="{BB962C8B-B14F-4D97-AF65-F5344CB8AC3E}">
        <p14:creationId xmlns:p14="http://schemas.microsoft.com/office/powerpoint/2010/main" val="2561556830"/>
      </p:ext>
    </p:extLst>
  </p:cSld>
  <p:clrMapOvr>
    <a:masterClrMapping/>
  </p:clrMapOvr>
  <mc:AlternateContent xmlns:mc="http://schemas.openxmlformats.org/markup-compatibility/2006" xmlns:p14="http://schemas.microsoft.com/office/powerpoint/2010/main">
    <mc:Choice Requires="p14">
      <p:transition spd="slow" p14:dur="2000" advTm="77616"/>
    </mc:Choice>
    <mc:Fallback xmlns="">
      <p:transition spd="slow" advTm="776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A33710-6946-4F15-8942-CB4D52AE5665}"/>
              </a:ext>
            </a:extLst>
          </p:cNvPr>
          <p:cNvPicPr>
            <a:picLocks noChangeAspect="1"/>
          </p:cNvPicPr>
          <p:nvPr/>
        </p:nvPicPr>
        <p:blipFill>
          <a:blip r:embed="rId3"/>
          <a:stretch>
            <a:fillRect/>
          </a:stretch>
        </p:blipFill>
        <p:spPr>
          <a:xfrm>
            <a:off x="644116" y="2455046"/>
            <a:ext cx="9386129" cy="3205207"/>
          </a:xfrm>
          <a:prstGeom prst="rect">
            <a:avLst/>
          </a:prstGeom>
          <a:effectLst>
            <a:outerShdw blurRad="812800" dist="38100" dir="2700000" algn="tl" rotWithShape="0">
              <a:prstClr val="black">
                <a:alpha val="23000"/>
              </a:prstClr>
            </a:outerShdw>
          </a:effectLst>
        </p:spPr>
      </p:pic>
      <p:sp>
        <p:nvSpPr>
          <p:cNvPr id="28" name="Rectangle 27">
            <a:extLst>
              <a:ext uri="{FF2B5EF4-FFF2-40B4-BE49-F238E27FC236}">
                <a16:creationId xmlns:a16="http://schemas.microsoft.com/office/drawing/2014/main" id="{E28B42B3-4050-094E-AF0D-B0741F85151C}"/>
              </a:ext>
            </a:extLst>
          </p:cNvPr>
          <p:cNvSpPr/>
          <p:nvPr/>
        </p:nvSpPr>
        <p:spPr>
          <a:xfrm>
            <a:off x="644115" y="2542477"/>
            <a:ext cx="9386129" cy="3117775"/>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969AEAD-FB4D-494E-AE81-BEE139CE38AB}"/>
              </a:ext>
            </a:extLst>
          </p:cNvPr>
          <p:cNvSpPr>
            <a:spLocks noGrp="1"/>
          </p:cNvSpPr>
          <p:nvPr>
            <p:ph type="title"/>
          </p:nvPr>
        </p:nvSpPr>
        <p:spPr/>
        <p:txBody>
          <a:bodyPr/>
          <a:lstStyle/>
          <a:p>
            <a:r>
              <a:rPr lang="en-GB" dirty="0" err="1"/>
              <a:t>profvis</a:t>
            </a:r>
            <a:r>
              <a:rPr lang="en-GB" dirty="0"/>
              <a:t>: Finding our Watermelons</a:t>
            </a:r>
          </a:p>
        </p:txBody>
      </p:sp>
      <p:sp>
        <p:nvSpPr>
          <p:cNvPr id="6" name="Oval 5">
            <a:extLst>
              <a:ext uri="{FF2B5EF4-FFF2-40B4-BE49-F238E27FC236}">
                <a16:creationId xmlns:a16="http://schemas.microsoft.com/office/drawing/2014/main" id="{6BB73A75-0B93-4E33-86FC-07926F89BD79}"/>
              </a:ext>
            </a:extLst>
          </p:cNvPr>
          <p:cNvSpPr/>
          <p:nvPr/>
        </p:nvSpPr>
        <p:spPr>
          <a:xfrm>
            <a:off x="6854390" y="4476750"/>
            <a:ext cx="1026677" cy="536188"/>
          </a:xfrm>
          <a:prstGeom prst="ellipse">
            <a:avLst/>
          </a:prstGeom>
          <a:noFill/>
          <a:ln w="76200">
            <a:solidFill>
              <a:srgbClr val="EC8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43AC3F0-D4C6-4FE8-8249-AF0AD567FB2E}"/>
              </a:ext>
            </a:extLst>
          </p:cNvPr>
          <p:cNvSpPr txBox="1"/>
          <p:nvPr/>
        </p:nvSpPr>
        <p:spPr>
          <a:xfrm>
            <a:off x="2750856" y="6514333"/>
            <a:ext cx="2051577" cy="338554"/>
          </a:xfrm>
          <a:prstGeom prst="rect">
            <a:avLst/>
          </a:prstGeom>
          <a:noFill/>
        </p:spPr>
        <p:txBody>
          <a:bodyPr wrap="square" rtlCol="0">
            <a:spAutoFit/>
          </a:bodyPr>
          <a:lstStyle/>
          <a:p>
            <a:pPr algn="ctr"/>
            <a:r>
              <a:rPr lang="en-GB" sz="1600" dirty="0">
                <a:solidFill>
                  <a:srgbClr val="454A52"/>
                </a:solidFill>
                <a:latin typeface="Arial" panose="020B0604020202020204" pitchFamily="34" charset="0"/>
                <a:cs typeface="Arial" panose="020B0604020202020204" pitchFamily="34" charset="0"/>
              </a:rPr>
              <a:t>Database calls </a:t>
            </a:r>
          </a:p>
        </p:txBody>
      </p:sp>
      <p:sp>
        <p:nvSpPr>
          <p:cNvPr id="10" name="TextBox 9">
            <a:extLst>
              <a:ext uri="{FF2B5EF4-FFF2-40B4-BE49-F238E27FC236}">
                <a16:creationId xmlns:a16="http://schemas.microsoft.com/office/drawing/2014/main" id="{F2B94594-5072-4FD8-93AF-1719CDF88932}"/>
              </a:ext>
            </a:extLst>
          </p:cNvPr>
          <p:cNvSpPr txBox="1"/>
          <p:nvPr/>
        </p:nvSpPr>
        <p:spPr>
          <a:xfrm>
            <a:off x="7330094" y="6514333"/>
            <a:ext cx="1073677" cy="338554"/>
          </a:xfrm>
          <a:prstGeom prst="rect">
            <a:avLst/>
          </a:prstGeom>
          <a:noFill/>
        </p:spPr>
        <p:txBody>
          <a:bodyPr wrap="square" rtlCol="0">
            <a:spAutoFit/>
          </a:bodyPr>
          <a:lstStyle/>
          <a:p>
            <a:pPr algn="ctr"/>
            <a:r>
              <a:rPr lang="en-GB" sz="1600" dirty="0">
                <a:solidFill>
                  <a:srgbClr val="454A52"/>
                </a:solidFill>
                <a:latin typeface="Arial" panose="020B0604020202020204" pitchFamily="34" charset="0"/>
                <a:cs typeface="Arial" panose="020B0604020202020204" pitchFamily="34" charset="0"/>
              </a:rPr>
              <a:t>API call </a:t>
            </a:r>
          </a:p>
        </p:txBody>
      </p:sp>
      <p:cxnSp>
        <p:nvCxnSpPr>
          <p:cNvPr id="12" name="Straight Connector 11">
            <a:extLst>
              <a:ext uri="{FF2B5EF4-FFF2-40B4-BE49-F238E27FC236}">
                <a16:creationId xmlns:a16="http://schemas.microsoft.com/office/drawing/2014/main" id="{806C286F-6EB0-4BD4-BE71-C3D7259D3B2F}"/>
              </a:ext>
            </a:extLst>
          </p:cNvPr>
          <p:cNvCxnSpPr>
            <a:cxnSpLocks/>
            <a:endCxn id="6" idx="4"/>
          </p:cNvCxnSpPr>
          <p:nvPr/>
        </p:nvCxnSpPr>
        <p:spPr>
          <a:xfrm flipH="1" flipV="1">
            <a:off x="7367729" y="5012938"/>
            <a:ext cx="423250" cy="1109082"/>
          </a:xfrm>
          <a:prstGeom prst="line">
            <a:avLst/>
          </a:prstGeom>
          <a:ln w="38100">
            <a:solidFill>
              <a:srgbClr val="454A5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B496A4-A671-4860-A4C8-3CC73AAA9678}"/>
              </a:ext>
            </a:extLst>
          </p:cNvPr>
          <p:cNvCxnSpPr>
            <a:cxnSpLocks/>
          </p:cNvCxnSpPr>
          <p:nvPr/>
        </p:nvCxnSpPr>
        <p:spPr>
          <a:xfrm flipH="1" flipV="1">
            <a:off x="2592842" y="4476752"/>
            <a:ext cx="688169" cy="1807271"/>
          </a:xfrm>
          <a:prstGeom prst="line">
            <a:avLst/>
          </a:prstGeom>
          <a:ln w="38100">
            <a:solidFill>
              <a:srgbClr val="454A5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6E0418-8C89-4948-B7E2-6E8CD53B821F}"/>
              </a:ext>
            </a:extLst>
          </p:cNvPr>
          <p:cNvCxnSpPr>
            <a:cxnSpLocks/>
            <a:endCxn id="7" idx="4"/>
          </p:cNvCxnSpPr>
          <p:nvPr/>
        </p:nvCxnSpPr>
        <p:spPr>
          <a:xfrm flipV="1">
            <a:off x="3891008" y="4622800"/>
            <a:ext cx="72170" cy="1586880"/>
          </a:xfrm>
          <a:prstGeom prst="line">
            <a:avLst/>
          </a:prstGeom>
          <a:ln w="38100">
            <a:solidFill>
              <a:srgbClr val="454A5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EE064E-273C-4C9B-8B7C-67FA77CB05EA}"/>
              </a:ext>
            </a:extLst>
          </p:cNvPr>
          <p:cNvCxnSpPr>
            <a:cxnSpLocks/>
            <a:endCxn id="5" idx="4"/>
          </p:cNvCxnSpPr>
          <p:nvPr/>
        </p:nvCxnSpPr>
        <p:spPr>
          <a:xfrm flipV="1">
            <a:off x="4491899" y="4918614"/>
            <a:ext cx="1576000" cy="1291066"/>
          </a:xfrm>
          <a:prstGeom prst="line">
            <a:avLst/>
          </a:prstGeom>
          <a:ln w="38100">
            <a:solidFill>
              <a:srgbClr val="454A5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3043E79-9703-40E5-A289-13D008961C51}"/>
              </a:ext>
            </a:extLst>
          </p:cNvPr>
          <p:cNvSpPr/>
          <p:nvPr/>
        </p:nvSpPr>
        <p:spPr>
          <a:xfrm>
            <a:off x="3473241" y="4203700"/>
            <a:ext cx="979874" cy="419100"/>
          </a:xfrm>
          <a:prstGeom prst="ellipse">
            <a:avLst/>
          </a:prstGeom>
          <a:noFill/>
          <a:ln w="76200">
            <a:solidFill>
              <a:srgbClr val="EC8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331E4D67-D03A-464E-B468-F07D7F05EBC3}"/>
              </a:ext>
            </a:extLst>
          </p:cNvPr>
          <p:cNvSpPr/>
          <p:nvPr/>
        </p:nvSpPr>
        <p:spPr>
          <a:xfrm>
            <a:off x="2102905" y="4057650"/>
            <a:ext cx="979874" cy="419100"/>
          </a:xfrm>
          <a:prstGeom prst="ellipse">
            <a:avLst/>
          </a:prstGeom>
          <a:noFill/>
          <a:ln w="76200">
            <a:solidFill>
              <a:srgbClr val="EC8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7CC3450-E521-4064-AD47-E8F45DFB7611}"/>
              </a:ext>
            </a:extLst>
          </p:cNvPr>
          <p:cNvSpPr/>
          <p:nvPr/>
        </p:nvSpPr>
        <p:spPr>
          <a:xfrm>
            <a:off x="5464443" y="4321714"/>
            <a:ext cx="1206912" cy="596900"/>
          </a:xfrm>
          <a:prstGeom prst="ellipse">
            <a:avLst/>
          </a:prstGeom>
          <a:noFill/>
          <a:ln w="76200">
            <a:solidFill>
              <a:srgbClr val="EC8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24082"/>
      </p:ext>
    </p:extLst>
  </p:cSld>
  <p:clrMapOvr>
    <a:masterClrMapping/>
  </p:clrMapOvr>
  <mc:AlternateContent xmlns:mc="http://schemas.openxmlformats.org/markup-compatibility/2006" xmlns:p14="http://schemas.microsoft.com/office/powerpoint/2010/main">
    <mc:Choice Requires="p14">
      <p:transition spd="slow" p14:dur="2000" advTm="45547"/>
    </mc:Choice>
    <mc:Fallback xmlns="">
      <p:transition spd="slow" advTm="4554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0C2C-A579-42C0-8608-3CEB89612546}"/>
              </a:ext>
            </a:extLst>
          </p:cNvPr>
          <p:cNvSpPr>
            <a:spLocks noGrp="1"/>
          </p:cNvSpPr>
          <p:nvPr>
            <p:ph type="title"/>
          </p:nvPr>
        </p:nvSpPr>
        <p:spPr/>
        <p:txBody>
          <a:bodyPr/>
          <a:lstStyle/>
          <a:p>
            <a:r>
              <a:rPr lang="en-GB" dirty="0" err="1"/>
              <a:t>shinyloadtest</a:t>
            </a:r>
            <a:r>
              <a:rPr lang="en-GB" dirty="0"/>
              <a:t>: optimising consistency</a:t>
            </a:r>
          </a:p>
        </p:txBody>
      </p:sp>
      <p:sp>
        <p:nvSpPr>
          <p:cNvPr id="7" name="AutoShape 6" descr="data:image/svg+xml;base64,PD94bWwgdmVyc2lvbj0nMS4wJyBlbmNvZGluZz0nVVRGLTgnID8+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DQo8bGluZSB4MT0nMjEzLjI2JyB5MT0nMjI5Ljg5JyB4Mj0nMjEzLjI2JyB5Mj0nMjA1LjQ0JyBzdHlsZT0nc3Ryb2tlLXdpZHRoOiAxLjA3OyBzdHJva2U6ICM0MTM1NTQ7IHN0cm9rZS1saW5lY2FwOiBidXR0OycgY2xpcC1wYXRoPSd1cmwoI2NwTWpndU5UWXlNM3d5T0RJdU5USXhmREkyT0M0Mk1ud3lNaTQ0TURJMyknIC8+DQo8bGluZSB4MT0nMjEzLjI2JyB5MT0nMjQ2LjY1JyB4Mj0nMjEzLjI2JyB5Mj0nMjUzLjczJyBzdHlsZT0nc3Ryb2tlLXdpZHRoOiAxLjA3OyBzdHJva2U6ICM0MTM1NTQ7IHN0cm9rZS1saW5lY2FwOiBidXR0OycgY2xpcC1wYXRoPSd1cmwoI2NwTWpndU5UWXlNM3d5T0RJdU5USXhmREkyT0M0Mk1ud3lNaTQ0TURJMyknIC8+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DQogICAgPHJlY3QgeD0nMC4wMCcgeT0nMC4wMCcgd2lkdGg9JzI4OC4wMCcgaGVpZ2h0PScyODguMDAnIC8+DQogIDwvY2xpcFBhdGg+DQo8L2RlZnM+DQo8ZyBjbGlwLXBhdGg9J3VybCgjY3BNSHd5T0RoOE1qZzRmREE9KSc+PHRleHQgeD0nMTguNjMnIHk9JzIwMC4yNCcgc3R5bGU9J2ZvbnQtc2l6ZTogOC44MHB4OyBmaWxsOiAjNEQ0RDREOyBmb250LWZhbWlseTogQXJpYWw7JyB0ZXh0TGVuZ3RoPSc1LjAxcHgnIGxlbmd0aEFkanVzdD0nc3BhY2luZ0FuZEdseXBocyc+MTwvdGV4dD48L2c+DQo8ZyBjbGlwLXBhdGg9J3VybCgjY3BNSHd5T0RoOE1qZzRmREE9KSc+PHRleHQgeD0nMTguNjMnIHk9JzExNy42OCcgc3R5bGU9J2ZvbnQtc2l6ZTogOC44MHB4OyBmaWxsOiAjNEQ0RDREOyBmb250LWZhbWlseTogQXJpYWw7JyB0ZXh0TGVuZ3RoPSc1LjAxcHgnIGxlbmd0aEFkanVzdD0nc3BhY2luZ0FuZEdseXBocyc+MjwvdGV4dD48L2c+DQo8ZyBjbGlwLXBhdGg9J3VybCgjY3BNSHd5T0RoOE1qZzRmREE9KSc+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PC9nPg0KPGcgY2xpcC1wYXRoPSd1cmwoI2NwTUh3eU9EaDhNamc0ZkRBPSknPjx0ZXh0IHg9JzI4LjU2JyB5PScxNC43OScgc3R5bGU9J2ZvbnQtc2l6ZTogMTMuMjBweDsgZm9udC1mYW1pbHk6IEFyaWFsOycgdGV4dExlbmd0aD0nMjc5LjY4cHgnIGxlbmd0aEFkanVzdD0nc3BhY2luZ0FuZEdseXBocyc+RXZlbnQgODkpIFVwZGF0ZWQ6IHBmX2ZsYWdfaGlzdG9yeSwgcGZfbWV0YWRhdGE8L3RleHQ+PC9nPg0KPC9zdmc+DQo=">
            <a:extLst>
              <a:ext uri="{FF2B5EF4-FFF2-40B4-BE49-F238E27FC236}">
                <a16:creationId xmlns:a16="http://schemas.microsoft.com/office/drawing/2014/main" id="{35F92A63-FFBE-45A3-869B-F35B0C8DA137}"/>
              </a:ext>
            </a:extLst>
          </p:cNvPr>
          <p:cNvSpPr>
            <a:spLocks noChangeAspect="1" noChangeArrowheads="1"/>
          </p:cNvSpPr>
          <p:nvPr/>
        </p:nvSpPr>
        <p:spPr bwMode="auto">
          <a:xfrm>
            <a:off x="51927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86C1236D-D3F6-4E0F-876E-006BE16FDEF9}"/>
              </a:ext>
            </a:extLst>
          </p:cNvPr>
          <p:cNvPicPr>
            <a:picLocks noChangeAspect="1"/>
          </p:cNvPicPr>
          <p:nvPr/>
        </p:nvPicPr>
        <p:blipFill rotWithShape="1">
          <a:blip r:embed="rId3"/>
          <a:srcRect l="2254" t="8241" r="1845" b="3530"/>
          <a:stretch/>
        </p:blipFill>
        <p:spPr>
          <a:xfrm>
            <a:off x="5833765" y="2486720"/>
            <a:ext cx="3806729" cy="3513061"/>
          </a:xfrm>
          <a:prstGeom prst="rect">
            <a:avLst/>
          </a:prstGeom>
        </p:spPr>
      </p:pic>
      <p:pic>
        <p:nvPicPr>
          <p:cNvPr id="11" name="Picture 10">
            <a:extLst>
              <a:ext uri="{FF2B5EF4-FFF2-40B4-BE49-F238E27FC236}">
                <a16:creationId xmlns:a16="http://schemas.microsoft.com/office/drawing/2014/main" id="{9020C8E9-B491-4A04-811B-3B235539B9A8}"/>
              </a:ext>
            </a:extLst>
          </p:cNvPr>
          <p:cNvPicPr>
            <a:picLocks noChangeAspect="1"/>
          </p:cNvPicPr>
          <p:nvPr/>
        </p:nvPicPr>
        <p:blipFill rotWithShape="1">
          <a:blip r:embed="rId4"/>
          <a:srcRect t="7089"/>
          <a:stretch/>
        </p:blipFill>
        <p:spPr>
          <a:xfrm>
            <a:off x="1254453" y="2486722"/>
            <a:ext cx="3805771" cy="3513060"/>
          </a:xfrm>
          <a:prstGeom prst="rect">
            <a:avLst/>
          </a:prstGeom>
        </p:spPr>
      </p:pic>
    </p:spTree>
    <p:extLst>
      <p:ext uri="{BB962C8B-B14F-4D97-AF65-F5344CB8AC3E}">
        <p14:creationId xmlns:p14="http://schemas.microsoft.com/office/powerpoint/2010/main" val="2704322432"/>
      </p:ext>
    </p:extLst>
  </p:cSld>
  <p:clrMapOvr>
    <a:masterClrMapping/>
  </p:clrMapOvr>
  <mc:AlternateContent xmlns:mc="http://schemas.openxmlformats.org/markup-compatibility/2006" xmlns:p14="http://schemas.microsoft.com/office/powerpoint/2010/main">
    <mc:Choice Requires="p14">
      <p:transition spd="slow" p14:dur="2000" advTm="80592"/>
    </mc:Choice>
    <mc:Fallback xmlns="">
      <p:transition spd="slow" advTm="805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54E56AC6-9509-A141-960B-FE3DB86A3377}"/>
              </a:ext>
            </a:extLst>
          </p:cNvPr>
          <p:cNvSpPr/>
          <p:nvPr/>
        </p:nvSpPr>
        <p:spPr>
          <a:xfrm>
            <a:off x="6598817" y="2846595"/>
            <a:ext cx="2028978" cy="2028978"/>
          </a:xfrm>
          <a:prstGeom prst="ellipse">
            <a:avLst/>
          </a:prstGeom>
          <a:solidFill>
            <a:srgbClr val="C9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1E62B39-7E7B-F14B-B2C6-AA81A52FA3A5}"/>
              </a:ext>
            </a:extLst>
          </p:cNvPr>
          <p:cNvSpPr/>
          <p:nvPr/>
        </p:nvSpPr>
        <p:spPr>
          <a:xfrm>
            <a:off x="2368817" y="2846595"/>
            <a:ext cx="2028978" cy="2028978"/>
          </a:xfrm>
          <a:prstGeom prst="ellipse">
            <a:avLst/>
          </a:prstGeom>
          <a:solidFill>
            <a:srgbClr val="EC8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B70C2C-A579-42C0-8608-3CEB89612546}"/>
              </a:ext>
            </a:extLst>
          </p:cNvPr>
          <p:cNvSpPr>
            <a:spLocks noGrp="1"/>
          </p:cNvSpPr>
          <p:nvPr>
            <p:ph type="title"/>
          </p:nvPr>
        </p:nvSpPr>
        <p:spPr/>
        <p:txBody>
          <a:bodyPr/>
          <a:lstStyle/>
          <a:p>
            <a:r>
              <a:rPr lang="en-GB" dirty="0"/>
              <a:t>Optimise Your Shiny Code First</a:t>
            </a:r>
          </a:p>
        </p:txBody>
      </p:sp>
      <p:sp>
        <p:nvSpPr>
          <p:cNvPr id="7" name="AutoShape 6" descr="data:image/svg+xml;base64,PD94bWwgdmVyc2lvbj0nMS4wJyBlbmNvZGluZz0nVVRGLTgnID8+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DQo8bGluZSB4MT0nMjEzLjI2JyB5MT0nMjI5Ljg5JyB4Mj0nMjEzLjI2JyB5Mj0nMjA1LjQ0JyBzdHlsZT0nc3Ryb2tlLXdpZHRoOiAxLjA3OyBzdHJva2U6ICM0MTM1NTQ7IHN0cm9rZS1saW5lY2FwOiBidXR0OycgY2xpcC1wYXRoPSd1cmwoI2NwTWpndU5UWXlNM3d5T0RJdU5USXhmREkyT0M0Mk1ud3lNaTQ0TURJMyknIC8+DQo8bGluZSB4MT0nMjEzLjI2JyB5MT0nMjQ2LjY1JyB4Mj0nMjEzLjI2JyB5Mj0nMjUzLjczJyBzdHlsZT0nc3Ryb2tlLXdpZHRoOiAxLjA3OyBzdHJva2U6ICM0MTM1NTQ7IHN0cm9rZS1saW5lY2FwOiBidXR0OycgY2xpcC1wYXRoPSd1cmwoI2NwTWpndU5UWXlNM3d5T0RJdU5USXhmREkyT0M0Mk1ud3lNaTQ0TURJMyknIC8+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DQogICAgPHJlY3QgeD0nMC4wMCcgeT0nMC4wMCcgd2lkdGg9JzI4OC4wMCcgaGVpZ2h0PScyODguMDAnIC8+DQogIDwvY2xpcFBhdGg+DQo8L2RlZnM+DQo8ZyBjbGlwLXBhdGg9J3VybCgjY3BNSHd5T0RoOE1qZzRmREE9KSc+PHRleHQgeD0nMTguNjMnIHk9JzIwMC4yNCcgc3R5bGU9J2ZvbnQtc2l6ZTogOC44MHB4OyBmaWxsOiAjNEQ0RDREOyBmb250LWZhbWlseTogQXJpYWw7JyB0ZXh0TGVuZ3RoPSc1LjAxcHgnIGxlbmd0aEFkanVzdD0nc3BhY2luZ0FuZEdseXBocyc+MTwvdGV4dD48L2c+DQo8ZyBjbGlwLXBhdGg9J3VybCgjY3BNSHd5T0RoOE1qZzRmREE9KSc+PHRleHQgeD0nMTguNjMnIHk9JzExNy42OCcgc3R5bGU9J2ZvbnQtc2l6ZTogOC44MHB4OyBmaWxsOiAjNEQ0RDREOyBmb250LWZhbWlseTogQXJpYWw7JyB0ZXh0TGVuZ3RoPSc1LjAxcHgnIGxlbmd0aEFkanVzdD0nc3BhY2luZ0FuZEdseXBocyc+MjwvdGV4dD48L2c+DQo8ZyBjbGlwLXBhdGg9J3VybCgjY3BNSHd5T0RoOE1qZzRmREE9KSc+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PC9nPg0KPGcgY2xpcC1wYXRoPSd1cmwoI2NwTUh3eU9EaDhNamc0ZkRBPSknPjx0ZXh0IHg9JzI4LjU2JyB5PScxNC43OScgc3R5bGU9J2ZvbnQtc2l6ZTogMTMuMjBweDsgZm9udC1mYW1pbHk6IEFyaWFsOycgdGV4dExlbmd0aD0nMjc5LjY4cHgnIGxlbmd0aEFkanVzdD0nc3BhY2luZ0FuZEdseXBocyc+RXZlbnQgODkpIFVwZGF0ZWQ6IHBmX2ZsYWdfaGlzdG9yeSwgcGZfbWV0YWRhdGE8L3RleHQ+PC9nPg0KPC9zdmc+DQo=">
            <a:extLst>
              <a:ext uri="{FF2B5EF4-FFF2-40B4-BE49-F238E27FC236}">
                <a16:creationId xmlns:a16="http://schemas.microsoft.com/office/drawing/2014/main" id="{35F92A63-FFBE-45A3-869B-F35B0C8DA137}"/>
              </a:ext>
            </a:extLst>
          </p:cNvPr>
          <p:cNvSpPr>
            <a:spLocks noChangeAspect="1" noChangeArrowheads="1"/>
          </p:cNvSpPr>
          <p:nvPr/>
        </p:nvSpPr>
        <p:spPr bwMode="auto">
          <a:xfrm>
            <a:off x="51927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descr="Stopwatch">
            <a:extLst>
              <a:ext uri="{FF2B5EF4-FFF2-40B4-BE49-F238E27FC236}">
                <a16:creationId xmlns:a16="http://schemas.microsoft.com/office/drawing/2014/main" id="{96BD80C0-ED99-E84C-A5D4-9B32A087B7D0}"/>
              </a:ext>
            </a:extLst>
          </p:cNvPr>
          <p:cNvSpPr/>
          <p:nvPr/>
        </p:nvSpPr>
        <p:spPr>
          <a:xfrm>
            <a:off x="2753306" y="3231084"/>
            <a:ext cx="1260000" cy="126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0">
            <a:schemeClr val="lt1">
              <a:alpha val="0"/>
              <a:hueOff val="0"/>
              <a:satOff val="0"/>
              <a:lumOff val="0"/>
              <a:alphaOff val="0"/>
            </a:schemeClr>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2" name="Freeform 11">
            <a:extLst>
              <a:ext uri="{FF2B5EF4-FFF2-40B4-BE49-F238E27FC236}">
                <a16:creationId xmlns:a16="http://schemas.microsoft.com/office/drawing/2014/main" id="{E854188F-D789-A44C-9681-9FF4052D9393}"/>
              </a:ext>
            </a:extLst>
          </p:cNvPr>
          <p:cNvSpPr/>
          <p:nvPr/>
        </p:nvSpPr>
        <p:spPr>
          <a:xfrm>
            <a:off x="1583306" y="5449955"/>
            <a:ext cx="3600000" cy="720000"/>
          </a:xfrm>
          <a:custGeom>
            <a:avLst/>
            <a:gdLst>
              <a:gd name="connsiteX0" fmla="*/ 0 w 3600000"/>
              <a:gd name="connsiteY0" fmla="*/ 0 h 720000"/>
              <a:gd name="connsiteX1" fmla="*/ 3600000 w 3600000"/>
              <a:gd name="connsiteY1" fmla="*/ 0 h 720000"/>
              <a:gd name="connsiteX2" fmla="*/ 3600000 w 3600000"/>
              <a:gd name="connsiteY2" fmla="*/ 720000 h 720000"/>
              <a:gd name="connsiteX3" fmla="*/ 0 w 3600000"/>
              <a:gd name="connsiteY3" fmla="*/ 720000 h 720000"/>
              <a:gd name="connsiteX4" fmla="*/ 0 w 36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000">
                <a:moveTo>
                  <a:pt x="0" y="0"/>
                </a:moveTo>
                <a:lnTo>
                  <a:pt x="3600000" y="0"/>
                </a:lnTo>
                <a:lnTo>
                  <a:pt x="36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cap="none" dirty="0">
                <a:solidFill>
                  <a:srgbClr val="454A52"/>
                </a:solidFill>
                <a:latin typeface="Arial" panose="020B0604020202020204" pitchFamily="34" charset="0"/>
                <a:cs typeface="Arial" panose="020B0604020202020204" pitchFamily="34" charset="0"/>
              </a:rPr>
              <a:t>Don’t get hung up on making everything asynchronous</a:t>
            </a:r>
            <a:endParaRPr lang="en-US" sz="1800" kern="1200" cap="none" dirty="0">
              <a:solidFill>
                <a:srgbClr val="454A52"/>
              </a:solidFill>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4702071F-178F-C740-B58D-8CA661087F28}"/>
              </a:ext>
            </a:extLst>
          </p:cNvPr>
          <p:cNvSpPr/>
          <p:nvPr/>
        </p:nvSpPr>
        <p:spPr>
          <a:xfrm>
            <a:off x="5813306" y="5449955"/>
            <a:ext cx="3600000" cy="720000"/>
          </a:xfrm>
          <a:custGeom>
            <a:avLst/>
            <a:gdLst>
              <a:gd name="connsiteX0" fmla="*/ 0 w 3600000"/>
              <a:gd name="connsiteY0" fmla="*/ 0 h 720000"/>
              <a:gd name="connsiteX1" fmla="*/ 3600000 w 3600000"/>
              <a:gd name="connsiteY1" fmla="*/ 0 h 720000"/>
              <a:gd name="connsiteX2" fmla="*/ 3600000 w 3600000"/>
              <a:gd name="connsiteY2" fmla="*/ 720000 h 720000"/>
              <a:gd name="connsiteX3" fmla="*/ 0 w 3600000"/>
              <a:gd name="connsiteY3" fmla="*/ 720000 h 720000"/>
              <a:gd name="connsiteX4" fmla="*/ 0 w 36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720000">
                <a:moveTo>
                  <a:pt x="0" y="0"/>
                </a:moveTo>
                <a:lnTo>
                  <a:pt x="3600000" y="0"/>
                </a:lnTo>
                <a:lnTo>
                  <a:pt x="36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cap="none" dirty="0">
                <a:solidFill>
                  <a:srgbClr val="454A52"/>
                </a:solidFill>
                <a:latin typeface="Arial" panose="020B0604020202020204" pitchFamily="34" charset="0"/>
                <a:cs typeface="Arial" panose="020B0604020202020204" pitchFamily="34" charset="0"/>
              </a:rPr>
              <a:t>Reactive code is easier to update than imperative code</a:t>
            </a:r>
            <a:endParaRPr lang="en-US" sz="1800" kern="1200" cap="none" dirty="0">
              <a:solidFill>
                <a:srgbClr val="454A5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F6095F0-2969-F14F-8184-1BAE16D533F9}"/>
              </a:ext>
            </a:extLst>
          </p:cNvPr>
          <p:cNvPicPr>
            <a:picLocks noChangeAspect="1"/>
          </p:cNvPicPr>
          <p:nvPr/>
        </p:nvPicPr>
        <p:blipFill>
          <a:blip r:embed="rId5"/>
          <a:stretch>
            <a:fillRect/>
          </a:stretch>
        </p:blipFill>
        <p:spPr>
          <a:xfrm>
            <a:off x="7039059" y="3256220"/>
            <a:ext cx="1157009" cy="1058772"/>
          </a:xfrm>
          <a:prstGeom prst="rect">
            <a:avLst/>
          </a:prstGeom>
        </p:spPr>
      </p:pic>
    </p:spTree>
    <p:extLst>
      <p:ext uri="{BB962C8B-B14F-4D97-AF65-F5344CB8AC3E}">
        <p14:creationId xmlns:p14="http://schemas.microsoft.com/office/powerpoint/2010/main" val="3474866931"/>
      </p:ext>
    </p:extLst>
  </p:cSld>
  <p:clrMapOvr>
    <a:masterClrMapping/>
  </p:clrMapOvr>
  <mc:AlternateContent xmlns:mc="http://schemas.openxmlformats.org/markup-compatibility/2006" xmlns:p14="http://schemas.microsoft.com/office/powerpoint/2010/main">
    <mc:Choice Requires="p14">
      <p:transition spd="slow" p14:dur="2000" advTm="80592"/>
    </mc:Choice>
    <mc:Fallback xmlns="">
      <p:transition spd="slow" advTm="805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0C2C-A579-42C0-8608-3CEB89612546}"/>
              </a:ext>
            </a:extLst>
          </p:cNvPr>
          <p:cNvSpPr>
            <a:spLocks noGrp="1"/>
          </p:cNvSpPr>
          <p:nvPr>
            <p:ph type="title"/>
          </p:nvPr>
        </p:nvSpPr>
        <p:spPr/>
        <p:txBody>
          <a:bodyPr/>
          <a:lstStyle/>
          <a:p>
            <a:r>
              <a:rPr lang="en-GB" dirty="0"/>
              <a:t>Optimise DB functions</a:t>
            </a:r>
          </a:p>
        </p:txBody>
      </p:sp>
      <p:sp>
        <p:nvSpPr>
          <p:cNvPr id="7" name="AutoShape 6" descr="data:image/svg+xml;base64,PD94bWwgdmVyc2lvbj0nMS4wJyBlbmNvZGluZz0nVVRGLTgnID8+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DQo8bGluZSB4MT0nMjEzLjI2JyB5MT0nMjI5Ljg5JyB4Mj0nMjEzLjI2JyB5Mj0nMjA1LjQ0JyBzdHlsZT0nc3Ryb2tlLXdpZHRoOiAxLjA3OyBzdHJva2U6ICM0MTM1NTQ7IHN0cm9rZS1saW5lY2FwOiBidXR0OycgY2xpcC1wYXRoPSd1cmwoI2NwTWpndU5UWXlNM3d5T0RJdU5USXhmREkyT0M0Mk1ud3lNaTQ0TURJMyknIC8+DQo8bGluZSB4MT0nMjEzLjI2JyB5MT0nMjQ2LjY1JyB4Mj0nMjEzLjI2JyB5Mj0nMjUzLjczJyBzdHlsZT0nc3Ryb2tlLXdpZHRoOiAxLjA3OyBzdHJva2U6ICM0MTM1NTQ7IHN0cm9rZS1saW5lY2FwOiBidXR0OycgY2xpcC1wYXRoPSd1cmwoI2NwTWpndU5UWXlNM3d5T0RJdU5USXhmREkyT0M0Mk1ud3lNaTQ0TURJMyknIC8+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DQogICAgPHJlY3QgeD0nMC4wMCcgeT0nMC4wMCcgd2lkdGg9JzI4OC4wMCcgaGVpZ2h0PScyODguMDAnIC8+DQogIDwvY2xpcFBhdGg+DQo8L2RlZnM+DQo8ZyBjbGlwLXBhdGg9J3VybCgjY3BNSHd5T0RoOE1qZzRmREE9KSc+PHRleHQgeD0nMTguNjMnIHk9JzIwMC4yNCcgc3R5bGU9J2ZvbnQtc2l6ZTogOC44MHB4OyBmaWxsOiAjNEQ0RDREOyBmb250LWZhbWlseTogQXJpYWw7JyB0ZXh0TGVuZ3RoPSc1LjAxcHgnIGxlbmd0aEFkanVzdD0nc3BhY2luZ0FuZEdseXBocyc+MTwvdGV4dD48L2c+DQo8ZyBjbGlwLXBhdGg9J3VybCgjY3BNSHd5T0RoOE1qZzRmREE9KSc+PHRleHQgeD0nMTguNjMnIHk9JzExNy42OCcgc3R5bGU9J2ZvbnQtc2l6ZTogOC44MHB4OyBmaWxsOiAjNEQ0RDREOyBmb250LWZhbWlseTogQXJpYWw7JyB0ZXh0TGVuZ3RoPSc1LjAxcHgnIGxlbmd0aEFkanVzdD0nc3BhY2luZ0FuZEdseXBocyc+MjwvdGV4dD48L2c+DQo8ZyBjbGlwLXBhdGg9J3VybCgjY3BNSHd5T0RoOE1qZzRmREE9KSc+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PC9nPg0KPGcgY2xpcC1wYXRoPSd1cmwoI2NwTUh3eU9EaDhNamc0ZkRBPSknPjx0ZXh0IHg9JzI4LjU2JyB5PScxNC43OScgc3R5bGU9J2ZvbnQtc2l6ZTogMTMuMjBweDsgZm9udC1mYW1pbHk6IEFyaWFsOycgdGV4dExlbmd0aD0nMjc5LjY4cHgnIGxlbmd0aEFkanVzdD0nc3BhY2luZ0FuZEdseXBocyc+RXZlbnQgODkpIFVwZGF0ZWQ6IHBmX2ZsYWdfaGlzdG9yeSwgcGZfbWV0YWRhdGE8L3RleHQ+PC9nPg0KPC9zdmc+DQo=">
            <a:extLst>
              <a:ext uri="{FF2B5EF4-FFF2-40B4-BE49-F238E27FC236}">
                <a16:creationId xmlns:a16="http://schemas.microsoft.com/office/drawing/2014/main" id="{35F92A63-FFBE-45A3-869B-F35B0C8DA137}"/>
              </a:ext>
            </a:extLst>
          </p:cNvPr>
          <p:cNvSpPr>
            <a:spLocks noChangeAspect="1" noChangeArrowheads="1"/>
          </p:cNvSpPr>
          <p:nvPr/>
        </p:nvSpPr>
        <p:spPr bwMode="auto">
          <a:xfrm>
            <a:off x="51927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11" name="Text Placeholder 1">
            <a:extLst>
              <a:ext uri="{FF2B5EF4-FFF2-40B4-BE49-F238E27FC236}">
                <a16:creationId xmlns:a16="http://schemas.microsoft.com/office/drawing/2014/main" id="{429670A7-9CCA-3242-AE0C-8CD0051895F7}"/>
              </a:ext>
            </a:extLst>
          </p:cNvPr>
          <p:cNvGraphicFramePr/>
          <p:nvPr>
            <p:extLst>
              <p:ext uri="{D42A27DB-BD31-4B8C-83A1-F6EECF244321}">
                <p14:modId xmlns:p14="http://schemas.microsoft.com/office/powerpoint/2010/main" val="1362341853"/>
              </p:ext>
            </p:extLst>
          </p:nvPr>
        </p:nvGraphicFramePr>
        <p:xfrm>
          <a:off x="735062" y="2012413"/>
          <a:ext cx="9221688"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AE99704F-D587-214D-B38C-0AD1FC6569DE}"/>
              </a:ext>
            </a:extLst>
          </p:cNvPr>
          <p:cNvSpPr/>
          <p:nvPr/>
        </p:nvSpPr>
        <p:spPr>
          <a:xfrm>
            <a:off x="735062" y="2825578"/>
            <a:ext cx="915034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DA9C2-87F4-154C-BEA3-F82D4DEC7CE7}"/>
              </a:ext>
            </a:extLst>
          </p:cNvPr>
          <p:cNvSpPr/>
          <p:nvPr/>
        </p:nvSpPr>
        <p:spPr>
          <a:xfrm>
            <a:off x="887462" y="2977978"/>
            <a:ext cx="915034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250B3DC-0892-614D-BF3B-19C0B4A7A888}"/>
              </a:ext>
            </a:extLst>
          </p:cNvPr>
          <p:cNvPicPr>
            <a:picLocks noChangeAspect="1"/>
          </p:cNvPicPr>
          <p:nvPr/>
        </p:nvPicPr>
        <p:blipFill>
          <a:blip r:embed="rId8"/>
          <a:stretch>
            <a:fillRect/>
          </a:stretch>
        </p:blipFill>
        <p:spPr>
          <a:xfrm>
            <a:off x="4513263" y="3065463"/>
            <a:ext cx="1663700" cy="1130300"/>
          </a:xfrm>
          <a:prstGeom prst="rect">
            <a:avLst/>
          </a:prstGeom>
        </p:spPr>
      </p:pic>
      <p:pic>
        <p:nvPicPr>
          <p:cNvPr id="4" name="Picture 3">
            <a:extLst>
              <a:ext uri="{FF2B5EF4-FFF2-40B4-BE49-F238E27FC236}">
                <a16:creationId xmlns:a16="http://schemas.microsoft.com/office/drawing/2014/main" id="{80AF99C5-88E6-114C-A942-7E866B0B167B}"/>
              </a:ext>
            </a:extLst>
          </p:cNvPr>
          <p:cNvPicPr>
            <a:picLocks noChangeAspect="1"/>
          </p:cNvPicPr>
          <p:nvPr/>
        </p:nvPicPr>
        <p:blipFill>
          <a:blip r:embed="rId9"/>
          <a:stretch>
            <a:fillRect/>
          </a:stretch>
        </p:blipFill>
        <p:spPr>
          <a:xfrm>
            <a:off x="1515311" y="3021013"/>
            <a:ext cx="1219200" cy="1219200"/>
          </a:xfrm>
          <a:prstGeom prst="rect">
            <a:avLst/>
          </a:prstGeom>
        </p:spPr>
      </p:pic>
      <p:pic>
        <p:nvPicPr>
          <p:cNvPr id="5" name="Picture 4">
            <a:extLst>
              <a:ext uri="{FF2B5EF4-FFF2-40B4-BE49-F238E27FC236}">
                <a16:creationId xmlns:a16="http://schemas.microsoft.com/office/drawing/2014/main" id="{F8F345AB-6625-054E-86A1-BA6ADA0EC1D9}"/>
              </a:ext>
            </a:extLst>
          </p:cNvPr>
          <p:cNvPicPr>
            <a:picLocks noChangeAspect="1"/>
          </p:cNvPicPr>
          <p:nvPr/>
        </p:nvPicPr>
        <p:blipFill>
          <a:blip r:embed="rId10"/>
          <a:stretch>
            <a:fillRect/>
          </a:stretch>
        </p:blipFill>
        <p:spPr>
          <a:xfrm>
            <a:off x="7909469" y="3040063"/>
            <a:ext cx="1168400" cy="1181100"/>
          </a:xfrm>
          <a:prstGeom prst="rect">
            <a:avLst/>
          </a:prstGeom>
        </p:spPr>
      </p:pic>
    </p:spTree>
    <p:extLst>
      <p:ext uri="{BB962C8B-B14F-4D97-AF65-F5344CB8AC3E}">
        <p14:creationId xmlns:p14="http://schemas.microsoft.com/office/powerpoint/2010/main" val="2711277968"/>
      </p:ext>
    </p:extLst>
  </p:cSld>
  <p:clrMapOvr>
    <a:masterClrMapping/>
  </p:clrMapOvr>
  <mc:AlternateContent xmlns:mc="http://schemas.openxmlformats.org/markup-compatibility/2006" xmlns:p14="http://schemas.microsoft.com/office/powerpoint/2010/main">
    <mc:Choice Requires="p14">
      <p:transition spd="slow" p14:dur="2000" advTm="80592"/>
    </mc:Choice>
    <mc:Fallback xmlns="">
      <p:transition spd="slow" advTm="805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0C2C-A579-42C0-8608-3CEB89612546}"/>
              </a:ext>
            </a:extLst>
          </p:cNvPr>
          <p:cNvSpPr>
            <a:spLocks noGrp="1"/>
          </p:cNvSpPr>
          <p:nvPr>
            <p:ph type="title"/>
          </p:nvPr>
        </p:nvSpPr>
        <p:spPr/>
        <p:txBody>
          <a:bodyPr/>
          <a:lstStyle/>
          <a:p>
            <a:r>
              <a:rPr lang="en-GB" dirty="0"/>
              <a:t>Optimise Data Loading</a:t>
            </a:r>
          </a:p>
        </p:txBody>
      </p:sp>
      <p:sp>
        <p:nvSpPr>
          <p:cNvPr id="7" name="AutoShape 6" descr="data:image/svg+xml;base64,PD94bWwgdmVyc2lvbj0nMS4wJyBlbmNvZGluZz0nVVRGLTgnID8+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DQo8bGluZSB4MT0nMjEzLjI2JyB5MT0nMjI5Ljg5JyB4Mj0nMjEzLjI2JyB5Mj0nMjA1LjQ0JyBzdHlsZT0nc3Ryb2tlLXdpZHRoOiAxLjA3OyBzdHJva2U6ICM0MTM1NTQ7IHN0cm9rZS1saW5lY2FwOiBidXR0OycgY2xpcC1wYXRoPSd1cmwoI2NwTWpndU5UWXlNM3d5T0RJdU5USXhmREkyT0M0Mk1ud3lNaTQ0TURJMyknIC8+DQo8bGluZSB4MT0nMjEzLjI2JyB5MT0nMjQ2LjY1JyB4Mj0nMjEzLjI2JyB5Mj0nMjUzLjczJyBzdHlsZT0nc3Ryb2tlLXdpZHRoOiAxLjA3OyBzdHJva2U6ICM0MTM1NTQ7IHN0cm9rZS1saW5lY2FwOiBidXR0OycgY2xpcC1wYXRoPSd1cmwoI2NwTWpndU5UWXlNM3d5T0RJdU5USXhmREkyT0M0Mk1ud3lNaTQ0TURJMyknIC8+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DQogICAgPHJlY3QgeD0nMC4wMCcgeT0nMC4wMCcgd2lkdGg9JzI4OC4wMCcgaGVpZ2h0PScyODguMDAnIC8+DQogIDwvY2xpcFBhdGg+DQo8L2RlZnM+DQo8ZyBjbGlwLXBhdGg9J3VybCgjY3BNSHd5T0RoOE1qZzRmREE9KSc+PHRleHQgeD0nMTguNjMnIHk9JzIwMC4yNCcgc3R5bGU9J2ZvbnQtc2l6ZTogOC44MHB4OyBmaWxsOiAjNEQ0RDREOyBmb250LWZhbWlseTogQXJpYWw7JyB0ZXh0TGVuZ3RoPSc1LjAxcHgnIGxlbmd0aEFkanVzdD0nc3BhY2luZ0FuZEdseXBocyc+MTwvdGV4dD48L2c+DQo8ZyBjbGlwLXBhdGg9J3VybCgjY3BNSHd5T0RoOE1qZzRmREE9KSc+PHRleHQgeD0nMTguNjMnIHk9JzExNy42OCcgc3R5bGU9J2ZvbnQtc2l6ZTogOC44MHB4OyBmaWxsOiAjNEQ0RDREOyBmb250LWZhbWlseTogQXJpYWw7JyB0ZXh0TGVuZ3RoPSc1LjAxcHgnIGxlbmd0aEFkanVzdD0nc3BhY2luZ0FuZEdseXBocyc+MjwvdGV4dD48L2c+DQo8ZyBjbGlwLXBhdGg9J3VybCgjY3BNSHd5T0RoOE1qZzRmREE9KSc+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PC9nPg0KPGcgY2xpcC1wYXRoPSd1cmwoI2NwTUh3eU9EaDhNamc0ZkRBPSknPjx0ZXh0IHg9JzI4LjU2JyB5PScxNC43OScgc3R5bGU9J2ZvbnQtc2l6ZTogMTMuMjBweDsgZm9udC1mYW1pbHk6IEFyaWFsOycgdGV4dExlbmd0aD0nMjc5LjY4cHgnIGxlbmd0aEFkanVzdD0nc3BhY2luZ0FuZEdseXBocyc+RXZlbnQgODkpIFVwZGF0ZWQ6IHBmX2ZsYWdfaGlzdG9yeSwgcGZfbWV0YWRhdGE8L3RleHQ+PC9nPg0KPC9zdmc+DQo=">
            <a:extLst>
              <a:ext uri="{FF2B5EF4-FFF2-40B4-BE49-F238E27FC236}">
                <a16:creationId xmlns:a16="http://schemas.microsoft.com/office/drawing/2014/main" id="{35F92A63-FFBE-45A3-869B-F35B0C8DA137}"/>
              </a:ext>
            </a:extLst>
          </p:cNvPr>
          <p:cNvSpPr>
            <a:spLocks noChangeAspect="1" noChangeArrowheads="1"/>
          </p:cNvSpPr>
          <p:nvPr/>
        </p:nvSpPr>
        <p:spPr bwMode="auto">
          <a:xfrm>
            <a:off x="51927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5" name="Text Placeholder 1">
            <a:extLst>
              <a:ext uri="{FF2B5EF4-FFF2-40B4-BE49-F238E27FC236}">
                <a16:creationId xmlns:a16="http://schemas.microsoft.com/office/drawing/2014/main" id="{A03EBBE6-C1DC-394A-B629-BF3849C52D69}"/>
              </a:ext>
            </a:extLst>
          </p:cNvPr>
          <p:cNvGraphicFramePr/>
          <p:nvPr>
            <p:extLst>
              <p:ext uri="{D42A27DB-BD31-4B8C-83A1-F6EECF244321}">
                <p14:modId xmlns:p14="http://schemas.microsoft.com/office/powerpoint/2010/main" val="4131940272"/>
              </p:ext>
            </p:extLst>
          </p:nvPr>
        </p:nvGraphicFramePr>
        <p:xfrm>
          <a:off x="735062" y="2012413"/>
          <a:ext cx="9221688"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E8BA2EF0-D14D-F545-B541-214FE31CD234}"/>
              </a:ext>
            </a:extLst>
          </p:cNvPr>
          <p:cNvSpPr/>
          <p:nvPr/>
        </p:nvSpPr>
        <p:spPr>
          <a:xfrm>
            <a:off x="1095632" y="2977978"/>
            <a:ext cx="894217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1A9BF5-D9F8-A24B-8BBC-64F19B9D24DA}"/>
              </a:ext>
            </a:extLst>
          </p:cNvPr>
          <p:cNvSpPr/>
          <p:nvPr/>
        </p:nvSpPr>
        <p:spPr>
          <a:xfrm>
            <a:off x="6598817" y="2846595"/>
            <a:ext cx="2028978" cy="2028978"/>
          </a:xfrm>
          <a:prstGeom prst="ellipse">
            <a:avLst/>
          </a:prstGeom>
          <a:solidFill>
            <a:srgbClr val="C9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42BCD5D-0139-B546-9B1D-BF87DD92A58E}"/>
              </a:ext>
            </a:extLst>
          </p:cNvPr>
          <p:cNvSpPr/>
          <p:nvPr/>
        </p:nvSpPr>
        <p:spPr>
          <a:xfrm>
            <a:off x="2368817" y="2846595"/>
            <a:ext cx="2028978" cy="2028978"/>
          </a:xfrm>
          <a:prstGeom prst="ellipse">
            <a:avLst/>
          </a:prstGeom>
          <a:solidFill>
            <a:srgbClr val="EC8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F6D79FB-8D67-7743-A721-E0A3A8E51930}"/>
              </a:ext>
            </a:extLst>
          </p:cNvPr>
          <p:cNvPicPr>
            <a:picLocks noChangeAspect="1"/>
          </p:cNvPicPr>
          <p:nvPr/>
        </p:nvPicPr>
        <p:blipFill>
          <a:blip r:embed="rId8"/>
          <a:stretch>
            <a:fillRect/>
          </a:stretch>
        </p:blipFill>
        <p:spPr>
          <a:xfrm>
            <a:off x="2824506" y="3213384"/>
            <a:ext cx="1117600" cy="1295400"/>
          </a:xfrm>
          <a:prstGeom prst="rect">
            <a:avLst/>
          </a:prstGeom>
        </p:spPr>
      </p:pic>
      <p:pic>
        <p:nvPicPr>
          <p:cNvPr id="13" name="Picture 12">
            <a:extLst>
              <a:ext uri="{FF2B5EF4-FFF2-40B4-BE49-F238E27FC236}">
                <a16:creationId xmlns:a16="http://schemas.microsoft.com/office/drawing/2014/main" id="{0F2C674D-B2C2-6D4E-A003-F67A80C93738}"/>
              </a:ext>
            </a:extLst>
          </p:cNvPr>
          <p:cNvPicPr>
            <a:picLocks noChangeAspect="1"/>
          </p:cNvPicPr>
          <p:nvPr/>
        </p:nvPicPr>
        <p:blipFill>
          <a:blip r:embed="rId9"/>
          <a:stretch>
            <a:fillRect/>
          </a:stretch>
        </p:blipFill>
        <p:spPr>
          <a:xfrm>
            <a:off x="7039059" y="3256220"/>
            <a:ext cx="1157009" cy="1058772"/>
          </a:xfrm>
          <a:prstGeom prst="rect">
            <a:avLst/>
          </a:prstGeom>
        </p:spPr>
      </p:pic>
    </p:spTree>
    <p:extLst>
      <p:ext uri="{BB962C8B-B14F-4D97-AF65-F5344CB8AC3E}">
        <p14:creationId xmlns:p14="http://schemas.microsoft.com/office/powerpoint/2010/main" val="1448439792"/>
      </p:ext>
    </p:extLst>
  </p:cSld>
  <p:clrMapOvr>
    <a:masterClrMapping/>
  </p:clrMapOvr>
  <mc:AlternateContent xmlns:mc="http://schemas.openxmlformats.org/markup-compatibility/2006" xmlns:p14="http://schemas.microsoft.com/office/powerpoint/2010/main">
    <mc:Choice Requires="p14">
      <p:transition spd="slow" p14:dur="2000" advTm="80592"/>
    </mc:Choice>
    <mc:Fallback xmlns="">
      <p:transition spd="slow" advTm="8059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F37BF2-B387-EE4A-BDD2-9851884E1BEA}"/>
              </a:ext>
            </a:extLst>
          </p:cNvPr>
          <p:cNvSpPr/>
          <p:nvPr/>
        </p:nvSpPr>
        <p:spPr>
          <a:xfrm>
            <a:off x="735062" y="5334736"/>
            <a:ext cx="9221687" cy="939787"/>
          </a:xfrm>
          <a:prstGeom prst="rect">
            <a:avLst/>
          </a:prstGeom>
          <a:solidFill>
            <a:srgbClr val="33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26461B6-F179-C644-9339-DF65A2017F60}"/>
              </a:ext>
            </a:extLst>
          </p:cNvPr>
          <p:cNvSpPr/>
          <p:nvPr/>
        </p:nvSpPr>
        <p:spPr>
          <a:xfrm>
            <a:off x="735062" y="4239104"/>
            <a:ext cx="9221687" cy="939787"/>
          </a:xfrm>
          <a:prstGeom prst="rect">
            <a:avLst/>
          </a:prstGeom>
          <a:solidFill>
            <a:srgbClr val="EC8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C947A3A-BB2A-9040-A35C-A5339B547EF4}"/>
              </a:ext>
            </a:extLst>
          </p:cNvPr>
          <p:cNvSpPr/>
          <p:nvPr/>
        </p:nvSpPr>
        <p:spPr>
          <a:xfrm>
            <a:off x="735062" y="3143472"/>
            <a:ext cx="9221687" cy="939787"/>
          </a:xfrm>
          <a:prstGeom prst="rect">
            <a:avLst/>
          </a:prstGeom>
          <a:solidFill>
            <a:srgbClr val="EC8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3D4DF62-D429-8B4B-A1DD-23DABD0005F4}"/>
              </a:ext>
            </a:extLst>
          </p:cNvPr>
          <p:cNvSpPr/>
          <p:nvPr/>
        </p:nvSpPr>
        <p:spPr>
          <a:xfrm>
            <a:off x="735062" y="2047839"/>
            <a:ext cx="9221687" cy="939787"/>
          </a:xfrm>
          <a:prstGeom prst="rect">
            <a:avLst/>
          </a:prstGeom>
          <a:solidFill>
            <a:srgbClr val="EC8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 name="Title 1">
            <a:extLst>
              <a:ext uri="{FF2B5EF4-FFF2-40B4-BE49-F238E27FC236}">
                <a16:creationId xmlns:a16="http://schemas.microsoft.com/office/drawing/2014/main" id="{2FB70C2C-A579-42C0-8608-3CEB89612546}"/>
              </a:ext>
            </a:extLst>
          </p:cNvPr>
          <p:cNvSpPr>
            <a:spLocks noGrp="1"/>
          </p:cNvSpPr>
          <p:nvPr>
            <p:ph type="title"/>
          </p:nvPr>
        </p:nvSpPr>
        <p:spPr/>
        <p:txBody>
          <a:bodyPr/>
          <a:lstStyle/>
          <a:p>
            <a:r>
              <a:rPr lang="en-GB" dirty="0"/>
              <a:t>Conclusions</a:t>
            </a:r>
          </a:p>
        </p:txBody>
      </p:sp>
      <p:sp>
        <p:nvSpPr>
          <p:cNvPr id="7" name="AutoShape 6" descr="data:image/svg+xml;base64,PD94bWwgdmVyc2lvbj0nMS4wJyBlbmNvZGluZz0nVVRGLTgnID8+DQo8c3ZnIHhtbG5zPSdodHRwOi8vd3d3LnczLm9yZy8yMDAwL3N2ZycgeG1sbnM6eGxpbms9J2h0dHA6Ly93d3cudzMub3JnLzE5OTkveGxpbmsnIHZpZXdCb3g9JzAgMCAyODguMDAgMjg4LjAwJz4NCjxkZWZzPg0KICA8c3R5bGUgdHlwZT0ndGV4dC9jc3MnPjwhW0NEQVRBWw0KICAgIGxpbmUsIHBvbHlsaW5lLCBwYXRoLCByZWN0LCBjaXJjbGUgew0KICAgICAgZmlsbDogbm9uZTsNCiAgICAgIHN0cm9rZTogIzAwMDAwMDsNCiAgICAgIHN0cm9rZS1saW5lY2FwOiByb3VuZDsNCiAgICAgIHN0cm9rZS1saW5lam9pbjogcm91bmQ7DQogICAgICBzdHJva2UtbWl0ZXJsaW1pdDogMTAuMDA7DQogICAgfQ0KICBdXT48L3N0eWxlPg0KPC9kZWZzPg0KPHJlY3Qgd2lkdGg9JzEwMCUnIGhlaWdodD0nMTAwJScgc3R5bGU9J3N0cm9rZTogbm9uZTsgZmlsbDogI0ZGRkZGRjsnLz4NCjxyZWN0IHg9JzAuMDAnIHk9JzAuMDAnIHdpZHRoPScyODguMDAnIGhlaWdodD0nMjg4LjAwJyBzdHlsZT0nc3Ryb2tlLXdpZHRoOiAxLjA3OyBzdHJva2U6ICNGRkZGRkY7IGZpbGw6ICNGRkZGRkY7JyAvPg0KPGRlZnM+DQogIDxjbGlwUGF0aCBpZD0nY3BNamd1TlRZeU0zd3lPREl1TlRJeGZESTJPQzQyTW53eU1pNDRNREkzJz4NCiAgICA8cmVjdCB4PScyOC41NicgeT0nMjIuODAnIHdpZHRoPScyNTMuOTYnIGhlaWdodD0nMjQ1LjgyJyAvPg0KICA8L2NsaXBQYXRoPg0KPC9kZWZzPg0KPHJlY3QgeD0nMjguNTYnIHk9JzIyLjgwJyB3aWR0aD0nMjUzLjk2JyBoZWlnaHQ9JzI0NS44Micgc3R5bGU9J3N0cm9rZS13aWR0aDogMS4wNzsgc3Ryb2tlOiBub25lOyBmaWxsOiAjRUJFQkVCOycgY2xpcC1wYXRoPSd1cmwoI2NwTWpndU5UWXlNM3d5T0RJdU5USXhmREkyT0M0Mk1ud3lNaTQ0TURJMyknIC8+DQo8cG9seWxpbmUgcG9pbnRzPScyOC41NiwyMzguMjkgMjgyLjUyLDIzOC4yOSAnIHN0eWxlPSdzdHJva2Utd2lkdGg6IDAuNTM7IHN0cm9rZTogI0ZGRkZGRjsgc3Ryb2tlLWxpbmVjYXA6IGJ1dHQ7JyBjbGlwLXBhdGg9J3VybCgjY3BNamd1TlRZeU0zd3lPREl1TlRJeGZESTJPQzQyTW53eU1pNDRNREkzKScgLz4NCjxwb2x5bGluZSBwb2ludHM9JzI4LjU2LDE1NS43NCAyODIuNTIsMTU1Ljc0ICcgc3R5bGU9J3N0cm9rZS13aWR0aDogMC41Mzsgc3Ryb2tlOiAjRkZGRkZGOyBzdHJva2UtbGluZWNhcDogYnV0dDsnIGNsaXAtcGF0aD0ndXJsKCNjcE1qZ3VOVFl5TTN3eU9ESXVOVEl4ZkRJMk9DNDJNbnd5TWk0NE1ESTMpJyAvPg0KPHBvbHlsaW5lIHBvaW50cz0nMjguNTYsNzMuMTkgMjgyLjUyLDczLjE5ICcgc3R5bGU9J3N0cm9rZS13aWR0aDogMC41Mzsgc3Ryb2tlOiAjRkZGRkZGOyBzdHJva2UtbGluZWNhcDogYnV0dDsnIGNsaXAtcGF0aD0ndXJsKCNjcE1qZ3VOVFl5TTN3eU9ESXVOVEl4ZkRJMk9DNDJNbnd5TWk0NE1ESTMpJyAvPg0KPHBvbHlsaW5lIHBvaW50cz0nMjguNTYsMTk3LjAyIDI4Mi41MiwxOTcuMDIgJyBzdHlsZT0nc3Ryb2tlLXdpZHRoOiAxLjA3OyBzdHJva2U6ICNGRkZGRkY7IHN0cm9rZS1saW5lY2FwOiBidXR0OycgY2xpcC1wYXRoPSd1cmwoI2NwTWpndU5UWXlNM3d5T0RJdU5USXhmREkyT0M0Mk1ud3lNaTQ0TURJMyknIC8+DQo8cG9seWxpbmUgcG9pbnRzPScyOC41NiwxMTQuNDcgMjgyLjUyLDExNC40NyAnIHN0eWxlPSdzdHJva2Utd2lkdGg6IDEuMDc7IHN0cm9rZTogI0ZGRkZGRjsgc3Ryb2tlLWxpbmVjYXA6IGJ1dHQ7JyBjbGlwLXBhdGg9J3VybCgjY3BNamd1TlRZeU0zd3lPREl1TlRJeGZESTJPQzQyTW53eU1pNDRNREkzKScgLz4NCjxwb2x5bGluZSBwb2ludHM9JzI4LjU2LDMxLjkxIDI4Mi41MiwzMS45MSAnIHN0eWxlPSdzdHJva2Utd2lkdGg6IDEuMDc7IHN0cm9rZTogI0ZGRkZGRjsgc3Ryb2tlLWxpbmVjYXA6IGJ1dHQ7JyBjbGlwLXBhdGg9J3VybCgjY3BNamd1TlRZeU0zd3lPREl1TlRJeGZESTJPQzQyTW53eU1pNDRNREkzKScgLz4NCjxjaXJjbGUgY3g9Jzk3LjgyJyBjeT0nNDUuMzcnIHI9JzEuOTVwdCcgc3R5bGU9J3N0cm9rZS13aWR0aDogMC43MTsgc3Ryb2tlOiAjMTQ0NzE0OyBmaWxsOiAjMTQ0NzE0OycgY2xpcC1wYXRoPSd1cmwoI2NwTWpndU5UWXlNM3d5T0RJdU5USXhmREkyT0M0Mk1ud3lNaTQ0TURJMyknIC8+DQo8Y2lyY2xlIGN4PSc5Ny44MicgY3k9JzkxLjQzJyByPScxLjk1cHQnIHN0eWxlPSdzdHJva2Utd2lkdGg6IDAuNzE7IHN0cm9rZTogIzE0NDcxNDsgZmlsbDogIzE0NDcxNDsnIGNsaXAtcGF0aD0ndXJsKCNjcE1qZ3VOVFl5TTN3eU9ESXVOVEl4ZkRJMk9DNDJNbnd5TWk0NE1ESTMpJyAvPg0KPGNpcmNsZSBjeD0nOTcuODInIGN5PSc5NC45OCcgcj0nMS45NXB0JyBzdHlsZT0nc3Ryb2tlLXdpZHRoOiAwLjcxOyBzdHJva2U6ICMxNDQ3MTQ7IGZpbGw6ICMxNDQ3MTQ7JyBjbGlwLXBhdGg9J3VybCgjY3BNamd1TlRZeU0zd3lPREl1TlRJeGZESTJPQzQyTW53eU1pNDRNREkzKScgLz4NCjxjaXJjbGUgY3g9Jzk3LjgyJyBjeT0nNDMuNDcnIHI9JzEuOTVwdCcgc3R5bGU9J3N0cm9rZS13aWR0aDogMC43MTsgc3Ryb2tlOiAjMTQ0NzE0OyBmaWxsOiAjMTQ0NzE0OycgY2xpcC1wYXRoPSd1cmwoI2NwTWpndU5UWXlNM3d5T0RJdU5USXhmREkyT0M0Mk1ud3lNaTQ0TURJMyknIC8+DQo8Y2lyY2xlIGN4PSc5Ny44MicgY3k9JzMzLjk4JyByPScxLjk1cHQnIHN0eWxlPSdzdHJva2Utd2lkdGg6IDAuNzE7IHN0cm9rZTogIzE0NDcxNDsgZmlsbDogIzE0NDcxNDsnIGNsaXAtcGF0aD0ndXJsKCNjcE1qZ3VOVFl5TTN3eU9ESXVOVEl4ZkRJMk9DNDJNbnd5TWk0NE1ESTMpJyAvPg0KPGNpcmNsZSBjeD0nOTcuODInIGN5PSczOC43Nicgcj0nMS45NXB0JyBzdHlsZT0nc3Ryb2tlLXdpZHRoOiAwLjcxOyBzdHJva2U6ICMxNDQ3MTQ7IGZpbGw6ICMxNDQ3MTQ7JyBjbGlwLXBhdGg9J3VybCgjY3BNamd1TlRZeU0zd3lPREl1TlRJeGZESTJPQzQyTW53eU1pNDRNREkzKScgLz4NCjxjaXJjbGUgY3g9Jzk3LjgyJyBjeT0nNjkuMzEnIHI9JzEuOTVwdCcgc3R5bGU9J3N0cm9rZS13aWR0aDogMC43MTsgc3Ryb2tlOiAjMTQ0NzE0OyBmaWxsOiAjMTQ0NzE0OycgY2xpcC1wYXRoPSd1cmwoI2NwTWpndU5UWXlNM3d5T0RJdU5USXhmREkyT0M0Mk1ud3lNaTQ0TURJMyknIC8+DQo8bGluZSB4MT0nOTcuODInIHkxPScyMzMuNTknIHgyPSc5Ny44MicgeTI9JzIxNy45OScgc3R5bGU9J3N0cm9rZS13aWR0aDogMS4wNzsgc3Ryb2tlOiAjMTQ0NzE0OyBzdHJva2UtbGluZWNhcDogYnV0dDsnIGNsaXAtcGF0aD0ndXJsKCNjcE1qZ3VOVFl5TTN3eU9ESXVOVEl4ZkRJMk9DNDJNbnd5TWk0NE1ESTMpJyAvPg0KPGxpbmUgeDE9Jzk3LjgyJyB5MT0nMjU1LjM0JyB4Mj0nOTcuODInIHkyPScyNTcuNDUnIHN0eWxlPSdzdHJva2Utd2lkdGg6IDEuMDc7IHN0cm9rZTogIzE0NDcxNDsgc3Ryb2tlLWxpbmVjYXA6IGJ1dHQ7JyBjbGlwLXBhdGg9J3VybCgjY3BNamd1TlRZeU0zd3lPREl1TlRJeGZESTJPQzQyTW53eU1pNDRNREkzKScgLz4NCjxwb2x5bGluZSBwb2ludHM9JzU0LjU0LDIzMy41OSA1NC41NCwyNTUuMzQgMTQxLjExLDI1NS4zNCAxNDEuMTEsMjMzLjU5IDU0LjU0LDIzMy41OSAnIHN0eWxlPSdzdHJva2Utd2lkdGg6IDEuMDc7IHN0cm9rZTogIzE0NDcxNDsgZmlsbDogIzdGQzk3RjsnIGNsaXAtcGF0aD0ndXJsKCNjcE1qZ3VOVFl5TTN3eU9ESXVOVEl4ZkRJMk9DNDJNbnd5TWk0NE1ESTMpJyAvPg0KPGxpbmUgeDE9JzU0LjU0JyB5MT0nMjUyLjkxJyB4Mj0nMTQxLjExJyB5Mj0nMjUyLjkxJyBzdHlsZT0nc3Ryb2tlLXdpZHRoOiAyLjEzOyBzdHJva2U6ICMxNDQ3MTQ7IHN0cm9rZS1saW5lY2FwOiBidXR0OycgY2xpcC1wYXRoPSd1cmwoI2NwTWpndU5UWXlNM3d5T0RJdU5USXhmREkyT0M0Mk1ud3lNaTQ0TURJMyknIC8+DQo8bGluZSB4MT0nMjEzLjI2JyB5MT0nMjI5Ljg5JyB4Mj0nMjEzLjI2JyB5Mj0nMjA1LjQ0JyBzdHlsZT0nc3Ryb2tlLXdpZHRoOiAxLjA3OyBzdHJva2U6ICM0MTM1NTQ7IHN0cm9rZS1saW5lY2FwOiBidXR0OycgY2xpcC1wYXRoPSd1cmwoI2NwTWpndU5UWXlNM3d5T0RJdU5USXhmREkyT0M0Mk1ud3lNaTQ0TURJMyknIC8+DQo8bGluZSB4MT0nMjEzLjI2JyB5MT0nMjQ2LjY1JyB4Mj0nMjEzLjI2JyB5Mj0nMjUzLjczJyBzdHlsZT0nc3Ryb2tlLXdpZHRoOiAxLjA3OyBzdHJva2U6ICM0MTM1NTQ7IHN0cm9rZS1saW5lY2FwOiBidXR0OycgY2xpcC1wYXRoPSd1cmwoI2NwTWpndU5UWXlNM3d5T0RJdU5USXhmREkyT0M0Mk1ud3lNaTQ0TURJMyknIC8+DQo8cG9seWxpbmUgcG9pbnRzPScxNjkuOTcsMjI5Ljg5IDE2OS45NywyNDYuNjUgMjU2LjU1LDI0Ni42NSAyNTYuNTUsMjI5Ljg5IDE2OS45NywyMjkuODkgJyBzdHlsZT0nc3Ryb2tlLXdpZHRoOiAxLjA3OyBzdHJva2U6ICM0MTM1NTQ7IGZpbGw6ICNCRUFFRDQ7JyBjbGlwLXBhdGg9J3VybCgjY3BNamd1TlRZeU0zd3lPREl1TlRJeGZESTJPQzQyTW53eU1pNDRNREkzKScgLz4NCjxsaW5lIHgxPScxNjkuOTcnIHkxPScyNDMuMTcnIHgyPScyNTYuNTUnIHkyPScyNDMuMTcnIHN0eWxlPSdzdHJva2Utd2lkdGg6IDIuMTM7IHN0cm9rZTogIzQxMzU1NDsgc3Ryb2tlLWxpbmVjYXA6IGJ1dHQ7JyBjbGlwLXBhdGg9J3VybCgjY3BNamd1TlRZeU0zd3lPREl1TlRJeGZESTJPQzQyTW53eU1pNDRNREkzKScgLz4NCjxkZWZzPg0KICA8Y2xpcFBhdGggaWQ9J2NwTUh3eU9EaDhNamc0ZkRBPSc+DQogICAgPHJlY3QgeD0nMC4wMCcgeT0nMC4wMCcgd2lkdGg9JzI4OC4wMCcgaGVpZ2h0PScyODguMDAnIC8+DQogIDwvY2xpcFBhdGg+DQo8L2RlZnM+DQo8ZyBjbGlwLXBhdGg9J3VybCgjY3BNSHd5T0RoOE1qZzRmREE9KSc+PHRleHQgeD0nMTguNjMnIHk9JzIwMC4yNCcgc3R5bGU9J2ZvbnQtc2l6ZTogOC44MHB4OyBmaWxsOiAjNEQ0RDREOyBmb250LWZhbWlseTogQXJpYWw7JyB0ZXh0TGVuZ3RoPSc1LjAxcHgnIGxlbmd0aEFkanVzdD0nc3BhY2luZ0FuZEdseXBocyc+MTwvdGV4dD48L2c+DQo8ZyBjbGlwLXBhdGg9J3VybCgjY3BNSHd5T0RoOE1qZzRmREE9KSc+PHRleHQgeD0nMTguNjMnIHk9JzExNy42OCcgc3R5bGU9J2ZvbnQtc2l6ZTogOC44MHB4OyBmaWxsOiAjNEQ0RDREOyBmb250LWZhbWlseTogQXJpYWw7JyB0ZXh0TGVuZ3RoPSc1LjAxcHgnIGxlbmd0aEFkanVzdD0nc3BhY2luZ0FuZEdseXBocyc+MjwvdGV4dD48L2c+DQo8ZyBjbGlwLXBhdGg9J3VybCgjY3BNSHd5T0RoOE1qZzRmREE9KSc+PHRleHQgeD0nMTguNjMnIHk9JzM1LjEzJyBzdHlsZT0nZm9udC1zaXplOiA4LjgwcHg7IGZpbGw6ICM0RDRENEQ7IGZvbnQtZmFtaWx5OiBBcmlhbDsnIHRleHRMZW5ndGg9JzUuMDFweCcgbGVuZ3RoQWRqdXN0PSdzcGFjaW5nQW5kR2x5cGhzJz4zPC90ZXh0PjwvZz4NCjxwb2x5bGluZSBwb2ludHM9JzI1LjgyLDE5Ny4wMiAyOC41NiwxOTcuMDIgJyBzdHlsZT0nc3Ryb2tlLXdpZHRoOiAxLjA3OyBzdHJva2U6ICMzMzMzMzM7IHN0cm9rZS1saW5lY2FwOiBidXR0OycgY2xpcC1wYXRoPSd1cmwoI2NwTUh3eU9EaDhNamc0ZkRBPSknIC8+DQo8cG9seWxpbmUgcG9pbnRzPScyNS44MiwxMTQuNDcgMjguNTYsMTE0LjQ3ICcgc3R5bGU9J3N0cm9rZS13aWR0aDogMS4wNzsgc3Ryb2tlOiAjMzMzMzMzOyBzdHJva2UtbGluZWNhcDogYnV0dDsnIGNsaXAtcGF0aD0ndXJsKCNjcE1Id3lPRGg4TWpnNGZEQT0pJyAvPg0KPHBvbHlsaW5lIHBvaW50cz0nMjUuODIsMzEuOTEgMjguNTYsMzEuOTEgJyBzdHlsZT0nc3Ryb2tlLXdpZHRoOiAxLjA3OyBzdHJva2U6ICMzMzMzMzM7IHN0cm9rZS1saW5lY2FwOiBidXR0OycgY2xpcC1wYXRoPSd1cmwoI2NwTUh3eU9EaDhNamc0ZkRBPSknIC8+DQo8cG9seWxpbmUgcG9pbnRzPSc5Ny44MiwyNzEuMzYgOTcuODIsMjY4LjYyICcgc3R5bGU9J3N0cm9rZS13aWR0aDogMS4wNzsgc3Ryb2tlOiAjMzMzMzMzOyBzdHJva2UtbGluZWNhcDogYnV0dDsnIGNsaXAtcGF0aD0ndXJsKCNjcE1Id3lPRGg4TWpnNGZEQT0pJyAvPg0KPHBvbHlsaW5lIHBvaW50cz0nMjEzLjI2LDI3MS4zNiAyMTMuMjYsMjY4LjYyICcgc3R5bGU9J3N0cm9rZS13aWR0aDogMS4wNzsgc3Ryb2tlOiAjMzMzMzMzOyBzdHJva2UtbGluZWNhcDogYnV0dDsnIGNsaXAtcGF0aD0ndXJsKCNjcE1Id3lPRGg4TWpnNGZEQT0pJyAvPg0KPGcgY2xpcC1wYXRoPSd1cmwoI2NwTUh3eU9EaDhNamc0ZkRBPSknPjx0ZXh0IHg9Jzg4LjU3JyB5PScyNzkuOTknIHN0eWxlPSdmb250LXNpemU6IDguODBweDsgZmlsbDogIzRENEQ0RDsgZm9udC1mYW1pbHk6IEFyaWFsOycgdGV4dExlbmd0aD0nMTguNTFweCcgbGVuZ3RoQWRqdXN0PSdzcGFjaW5nQW5kR2x5cGhzJz5zeW5jPC90ZXh0PjwvZz4NCjxnIGNsaXAtcGF0aD0ndXJsKCNjcE1Id3lPRGg4TWpnNGZEQT0pJz48dGV4dCB4PScyMDEuNTAnIHk9JzI3OS45OScgc3R5bGU9J2ZvbnQtc2l6ZTogOC44MHB4OyBmaWxsOiAjNEQ0RDREOyBmb250LWZhbWlseTogQXJpYWw7JyB0ZXh0TGVuZ3RoPScyMy41MXB4JyBsZW5ndGhBZGp1c3Q9J3NwYWNpbmdBbmRHbHlwaHMnPmFzeW5jPC90ZXh0PjwvZz4NCjxnIGNsaXAtcGF0aD0ndXJsKCNjcE1Id3lPRGg4TWpnNGZEQT0pJz48dGV4dCB0cmFuc2Zvcm09J3RyYW5zbGF0ZSgxMy4zNSwxNzEuNjgpIHJvdGF0ZSgtOTApJyBzdHlsZT0nZm9udC1zaXplOiAxMS4wMHB4OyBmb250LWZhbWlseTogQXJpYWw7JyB0ZXh0TGVuZ3RoPSc1MS45NHB4JyBsZW5ndGhBZGp1c3Q9J3NwYWNpbmdBbmRHbHlwaHMnPlRpbWUgKHNlYyk8L3RleHQ+PC9nPg0KPGcgY2xpcC1wYXRoPSd1cmwoI2NwTUh3eU9EaDhNamc0ZkRBPSknPjx0ZXh0IHg9JzI4LjU2JyB5PScxNC43OScgc3R5bGU9J2ZvbnQtc2l6ZTogMTMuMjBweDsgZm9udC1mYW1pbHk6IEFyaWFsOycgdGV4dExlbmd0aD0nMjc5LjY4cHgnIGxlbmd0aEFkanVzdD0nc3BhY2luZ0FuZEdseXBocyc+RXZlbnQgODkpIFVwZGF0ZWQ6IHBmX2ZsYWdfaGlzdG9yeSwgcGZfbWV0YWRhdGE8L3RleHQ+PC9nPg0KPC9zdmc+DQo=">
            <a:extLst>
              <a:ext uri="{FF2B5EF4-FFF2-40B4-BE49-F238E27FC236}">
                <a16:creationId xmlns:a16="http://schemas.microsoft.com/office/drawing/2014/main" id="{35F92A63-FFBE-45A3-869B-F35B0C8DA137}"/>
              </a:ext>
            </a:extLst>
          </p:cNvPr>
          <p:cNvSpPr>
            <a:spLocks noChangeAspect="1" noChangeArrowheads="1"/>
          </p:cNvSpPr>
          <p:nvPr/>
        </p:nvSpPr>
        <p:spPr bwMode="auto">
          <a:xfrm>
            <a:off x="51927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A5F07288-8320-CB4E-9B96-5A342D421788}"/>
              </a:ext>
            </a:extLst>
          </p:cNvPr>
          <p:cNvSpPr/>
          <p:nvPr/>
        </p:nvSpPr>
        <p:spPr>
          <a:xfrm>
            <a:off x="1900411" y="2014403"/>
            <a:ext cx="8056338" cy="1008960"/>
          </a:xfrm>
          <a:custGeom>
            <a:avLst/>
            <a:gdLst>
              <a:gd name="connsiteX0" fmla="*/ 0 w 8056338"/>
              <a:gd name="connsiteY0" fmla="*/ 0 h 1008960"/>
              <a:gd name="connsiteX1" fmla="*/ 8056338 w 8056338"/>
              <a:gd name="connsiteY1" fmla="*/ 0 h 1008960"/>
              <a:gd name="connsiteX2" fmla="*/ 8056338 w 8056338"/>
              <a:gd name="connsiteY2" fmla="*/ 1008960 h 1008960"/>
              <a:gd name="connsiteX3" fmla="*/ 0 w 8056338"/>
              <a:gd name="connsiteY3" fmla="*/ 1008960 h 1008960"/>
              <a:gd name="connsiteX4" fmla="*/ 0 w 8056338"/>
              <a:gd name="connsiteY4" fmla="*/ 0 h 10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338" h="1008960">
                <a:moveTo>
                  <a:pt x="0" y="0"/>
                </a:moveTo>
                <a:lnTo>
                  <a:pt x="8056338" y="0"/>
                </a:lnTo>
                <a:lnTo>
                  <a:pt x="8056338" y="1008960"/>
                </a:lnTo>
                <a:lnTo>
                  <a:pt x="0" y="1008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06782" tIns="106782" rIns="106782" bIns="106782" numCol="1" spcCol="1270" anchor="ctr" anchorCtr="0">
            <a:noAutofit/>
          </a:bodyPr>
          <a:lstStyle/>
          <a:p>
            <a:pPr marL="0" lvl="0" indent="0" algn="l" defTabSz="800100">
              <a:lnSpc>
                <a:spcPct val="90000"/>
              </a:lnSpc>
              <a:spcBef>
                <a:spcPct val="0"/>
              </a:spcBef>
              <a:spcAft>
                <a:spcPct val="35000"/>
              </a:spcAft>
              <a:buNone/>
            </a:pPr>
            <a:r>
              <a:rPr lang="en-GB" sz="1600" b="0" kern="1200" dirty="0">
                <a:latin typeface="Arial" panose="020B0604020202020204" pitchFamily="34" charset="0"/>
                <a:cs typeface="Arial" panose="020B0604020202020204" pitchFamily="34" charset="0"/>
              </a:rPr>
              <a:t>Design decision affect the kind of scaling needed</a:t>
            </a:r>
            <a:endParaRPr lang="en-US" sz="1600" kern="1200" dirty="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089045C1-5B83-DB40-84A8-2BB0608F2968}"/>
              </a:ext>
            </a:extLst>
          </p:cNvPr>
          <p:cNvSpPr/>
          <p:nvPr/>
        </p:nvSpPr>
        <p:spPr>
          <a:xfrm>
            <a:off x="1900411" y="3108554"/>
            <a:ext cx="8056338" cy="1008960"/>
          </a:xfrm>
          <a:custGeom>
            <a:avLst/>
            <a:gdLst>
              <a:gd name="connsiteX0" fmla="*/ 0 w 8056338"/>
              <a:gd name="connsiteY0" fmla="*/ 0 h 1008960"/>
              <a:gd name="connsiteX1" fmla="*/ 8056338 w 8056338"/>
              <a:gd name="connsiteY1" fmla="*/ 0 h 1008960"/>
              <a:gd name="connsiteX2" fmla="*/ 8056338 w 8056338"/>
              <a:gd name="connsiteY2" fmla="*/ 1008960 h 1008960"/>
              <a:gd name="connsiteX3" fmla="*/ 0 w 8056338"/>
              <a:gd name="connsiteY3" fmla="*/ 1008960 h 1008960"/>
              <a:gd name="connsiteX4" fmla="*/ 0 w 8056338"/>
              <a:gd name="connsiteY4" fmla="*/ 0 h 10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338" h="1008960">
                <a:moveTo>
                  <a:pt x="0" y="0"/>
                </a:moveTo>
                <a:lnTo>
                  <a:pt x="8056338" y="0"/>
                </a:lnTo>
                <a:lnTo>
                  <a:pt x="8056338" y="1008960"/>
                </a:lnTo>
                <a:lnTo>
                  <a:pt x="0" y="1008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06782" tIns="106782" rIns="106782" bIns="10678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Thinking carefully about database functions is important</a:t>
            </a:r>
          </a:p>
        </p:txBody>
      </p:sp>
      <p:sp>
        <p:nvSpPr>
          <p:cNvPr id="17" name="Freeform 16">
            <a:extLst>
              <a:ext uri="{FF2B5EF4-FFF2-40B4-BE49-F238E27FC236}">
                <a16:creationId xmlns:a16="http://schemas.microsoft.com/office/drawing/2014/main" id="{E690C838-3C69-7544-92D0-E605F1EC82E8}"/>
              </a:ext>
            </a:extLst>
          </p:cNvPr>
          <p:cNvSpPr/>
          <p:nvPr/>
        </p:nvSpPr>
        <p:spPr>
          <a:xfrm>
            <a:off x="1900411" y="4202707"/>
            <a:ext cx="8056338" cy="1008960"/>
          </a:xfrm>
          <a:custGeom>
            <a:avLst/>
            <a:gdLst>
              <a:gd name="connsiteX0" fmla="*/ 0 w 8056338"/>
              <a:gd name="connsiteY0" fmla="*/ 0 h 1008960"/>
              <a:gd name="connsiteX1" fmla="*/ 8056338 w 8056338"/>
              <a:gd name="connsiteY1" fmla="*/ 0 h 1008960"/>
              <a:gd name="connsiteX2" fmla="*/ 8056338 w 8056338"/>
              <a:gd name="connsiteY2" fmla="*/ 1008960 h 1008960"/>
              <a:gd name="connsiteX3" fmla="*/ 0 w 8056338"/>
              <a:gd name="connsiteY3" fmla="*/ 1008960 h 1008960"/>
              <a:gd name="connsiteX4" fmla="*/ 0 w 8056338"/>
              <a:gd name="connsiteY4" fmla="*/ 0 h 10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338" h="1008960">
                <a:moveTo>
                  <a:pt x="0" y="0"/>
                </a:moveTo>
                <a:lnTo>
                  <a:pt x="8056338" y="0"/>
                </a:lnTo>
                <a:lnTo>
                  <a:pt x="8056338" y="1008960"/>
                </a:lnTo>
                <a:lnTo>
                  <a:pt x="0" y="1008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06782" tIns="106782" rIns="106782" bIns="10678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Optimise for 1 user before optimizing for multiple users</a:t>
            </a:r>
          </a:p>
        </p:txBody>
      </p:sp>
      <p:sp>
        <p:nvSpPr>
          <p:cNvPr id="20" name="Freeform 19">
            <a:extLst>
              <a:ext uri="{FF2B5EF4-FFF2-40B4-BE49-F238E27FC236}">
                <a16:creationId xmlns:a16="http://schemas.microsoft.com/office/drawing/2014/main" id="{B515691C-E2E6-F146-AADF-67D1D131C4BB}"/>
              </a:ext>
            </a:extLst>
          </p:cNvPr>
          <p:cNvSpPr/>
          <p:nvPr/>
        </p:nvSpPr>
        <p:spPr>
          <a:xfrm>
            <a:off x="1900411" y="5296856"/>
            <a:ext cx="8056338" cy="1008960"/>
          </a:xfrm>
          <a:custGeom>
            <a:avLst/>
            <a:gdLst>
              <a:gd name="connsiteX0" fmla="*/ 0 w 8056338"/>
              <a:gd name="connsiteY0" fmla="*/ 0 h 1008960"/>
              <a:gd name="connsiteX1" fmla="*/ 8056338 w 8056338"/>
              <a:gd name="connsiteY1" fmla="*/ 0 h 1008960"/>
              <a:gd name="connsiteX2" fmla="*/ 8056338 w 8056338"/>
              <a:gd name="connsiteY2" fmla="*/ 1008960 h 1008960"/>
              <a:gd name="connsiteX3" fmla="*/ 0 w 8056338"/>
              <a:gd name="connsiteY3" fmla="*/ 1008960 h 1008960"/>
              <a:gd name="connsiteX4" fmla="*/ 0 w 8056338"/>
              <a:gd name="connsiteY4" fmla="*/ 0 h 10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338" h="1008960">
                <a:moveTo>
                  <a:pt x="0" y="0"/>
                </a:moveTo>
                <a:lnTo>
                  <a:pt x="8056338" y="0"/>
                </a:lnTo>
                <a:lnTo>
                  <a:pt x="8056338" y="1008960"/>
                </a:lnTo>
                <a:lnTo>
                  <a:pt x="0" y="1008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06782" tIns="106782" rIns="106782" bIns="106782" numCol="1" spcCol="1270" anchor="ctr" anchorCtr="0">
            <a:noAutofit/>
          </a:bodyPr>
          <a:lstStyle/>
          <a:p>
            <a:pPr marL="0" lvl="0" indent="0" algn="l" defTabSz="800100">
              <a:lnSpc>
                <a:spcPct val="90000"/>
              </a:lnSpc>
              <a:spcBef>
                <a:spcPct val="0"/>
              </a:spcBef>
              <a:spcAft>
                <a:spcPct val="35000"/>
              </a:spcAft>
              <a:buNone/>
            </a:pPr>
            <a:r>
              <a:rPr lang="en-GB" sz="1800" b="1" kern="1200" dirty="0">
                <a:latin typeface="Arial" panose="020B0604020202020204" pitchFamily="34" charset="0"/>
                <a:cs typeface="Arial" panose="020B0604020202020204" pitchFamily="34" charset="0"/>
              </a:rPr>
              <a:t>Shiny is scalable</a:t>
            </a:r>
            <a:endParaRPr lang="en-US" sz="1800" b="1" kern="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AF70199-BA76-B44C-BDA1-BE9868BB6742}"/>
              </a:ext>
            </a:extLst>
          </p:cNvPr>
          <p:cNvPicPr>
            <a:picLocks noChangeAspect="1"/>
          </p:cNvPicPr>
          <p:nvPr/>
        </p:nvPicPr>
        <p:blipFill>
          <a:blip r:embed="rId3"/>
          <a:stretch>
            <a:fillRect/>
          </a:stretch>
        </p:blipFill>
        <p:spPr>
          <a:xfrm>
            <a:off x="1065180" y="2241419"/>
            <a:ext cx="569313" cy="563839"/>
          </a:xfrm>
          <a:prstGeom prst="rect">
            <a:avLst/>
          </a:prstGeom>
        </p:spPr>
      </p:pic>
      <p:pic>
        <p:nvPicPr>
          <p:cNvPr id="5" name="Picture 4">
            <a:extLst>
              <a:ext uri="{FF2B5EF4-FFF2-40B4-BE49-F238E27FC236}">
                <a16:creationId xmlns:a16="http://schemas.microsoft.com/office/drawing/2014/main" id="{582227D2-4498-F44B-89AE-46F4BD842F16}"/>
              </a:ext>
            </a:extLst>
          </p:cNvPr>
          <p:cNvPicPr>
            <a:picLocks noChangeAspect="1"/>
          </p:cNvPicPr>
          <p:nvPr/>
        </p:nvPicPr>
        <p:blipFill>
          <a:blip r:embed="rId4"/>
          <a:stretch>
            <a:fillRect/>
          </a:stretch>
        </p:blipFill>
        <p:spPr>
          <a:xfrm>
            <a:off x="1133607" y="4425605"/>
            <a:ext cx="432459" cy="563839"/>
          </a:xfrm>
          <a:prstGeom prst="rect">
            <a:avLst/>
          </a:prstGeom>
        </p:spPr>
      </p:pic>
      <p:pic>
        <p:nvPicPr>
          <p:cNvPr id="6" name="Picture 5">
            <a:extLst>
              <a:ext uri="{FF2B5EF4-FFF2-40B4-BE49-F238E27FC236}">
                <a16:creationId xmlns:a16="http://schemas.microsoft.com/office/drawing/2014/main" id="{3DFE9448-623F-5145-BC7B-BE5A2B6ECABD}"/>
              </a:ext>
            </a:extLst>
          </p:cNvPr>
          <p:cNvPicPr>
            <a:picLocks noChangeAspect="1"/>
          </p:cNvPicPr>
          <p:nvPr/>
        </p:nvPicPr>
        <p:blipFill>
          <a:blip r:embed="rId5"/>
          <a:stretch>
            <a:fillRect/>
          </a:stretch>
        </p:blipFill>
        <p:spPr>
          <a:xfrm>
            <a:off x="1070654" y="5520435"/>
            <a:ext cx="558365" cy="558365"/>
          </a:xfrm>
          <a:prstGeom prst="rect">
            <a:avLst/>
          </a:prstGeom>
        </p:spPr>
      </p:pic>
      <p:pic>
        <p:nvPicPr>
          <p:cNvPr id="8" name="Picture 7">
            <a:extLst>
              <a:ext uri="{FF2B5EF4-FFF2-40B4-BE49-F238E27FC236}">
                <a16:creationId xmlns:a16="http://schemas.microsoft.com/office/drawing/2014/main" id="{A5DEE064-0AA3-264C-98A7-157617AA15AE}"/>
              </a:ext>
            </a:extLst>
          </p:cNvPr>
          <p:cNvPicPr>
            <a:picLocks noChangeAspect="1"/>
          </p:cNvPicPr>
          <p:nvPr/>
        </p:nvPicPr>
        <p:blipFill>
          <a:blip r:embed="rId6"/>
          <a:stretch>
            <a:fillRect/>
          </a:stretch>
        </p:blipFill>
        <p:spPr>
          <a:xfrm>
            <a:off x="1043549" y="3336249"/>
            <a:ext cx="612575" cy="558365"/>
          </a:xfrm>
          <a:prstGeom prst="rect">
            <a:avLst/>
          </a:prstGeom>
        </p:spPr>
      </p:pic>
    </p:spTree>
    <p:extLst>
      <p:ext uri="{BB962C8B-B14F-4D97-AF65-F5344CB8AC3E}">
        <p14:creationId xmlns:p14="http://schemas.microsoft.com/office/powerpoint/2010/main" val="3788030844"/>
      </p:ext>
    </p:extLst>
  </p:cSld>
  <p:clrMapOvr>
    <a:masterClrMapping/>
  </p:clrMapOvr>
  <mc:AlternateContent xmlns:mc="http://schemas.openxmlformats.org/markup-compatibility/2006" xmlns:p14="http://schemas.microsoft.com/office/powerpoint/2010/main">
    <mc:Choice Requires="p14">
      <p:transition spd="slow" p14:dur="2000" advTm="80592"/>
    </mc:Choice>
    <mc:Fallback xmlns="">
      <p:transition spd="slow" advTm="805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9CC4-22C1-4A91-AE08-9219696EC01A}"/>
              </a:ext>
            </a:extLst>
          </p:cNvPr>
          <p:cNvSpPr>
            <a:spLocks noGrp="1"/>
          </p:cNvSpPr>
          <p:nvPr>
            <p:ph type="title"/>
          </p:nvPr>
        </p:nvSpPr>
        <p:spPr>
          <a:xfrm>
            <a:off x="323133" y="989752"/>
            <a:ext cx="8918303" cy="468147"/>
          </a:xfrm>
        </p:spPr>
        <p:txBody>
          <a:bodyPr/>
          <a:lstStyle/>
          <a:p>
            <a:r>
              <a:rPr lang="en-GB" dirty="0"/>
              <a:t>Hundred Thousand Genome Project: Jessica Wright</a:t>
            </a:r>
          </a:p>
        </p:txBody>
      </p:sp>
      <p:pic>
        <p:nvPicPr>
          <p:cNvPr id="4" name="Picture 3">
            <a:extLst>
              <a:ext uri="{FF2B5EF4-FFF2-40B4-BE49-F238E27FC236}">
                <a16:creationId xmlns:a16="http://schemas.microsoft.com/office/drawing/2014/main" id="{AE509340-4560-46BE-B286-0D48C7E6C409}"/>
              </a:ext>
            </a:extLst>
          </p:cNvPr>
          <p:cNvPicPr>
            <a:picLocks noChangeAspect="1"/>
          </p:cNvPicPr>
          <p:nvPr/>
        </p:nvPicPr>
        <p:blipFill rotWithShape="1">
          <a:blip r:embed="rId3"/>
          <a:srcRect t="4956" b="16320"/>
          <a:stretch/>
        </p:blipFill>
        <p:spPr>
          <a:xfrm>
            <a:off x="2144576" y="2087971"/>
            <a:ext cx="6099439" cy="4312625"/>
          </a:xfrm>
          <a:prstGeom prst="rect">
            <a:avLst/>
          </a:prstGeom>
          <a:effectLst>
            <a:outerShdw blurRad="381000" dist="38100" dir="2700000" algn="tl" rotWithShape="0">
              <a:prstClr val="black">
                <a:alpha val="20000"/>
              </a:prstClr>
            </a:outerShdw>
          </a:effectLst>
        </p:spPr>
      </p:pic>
    </p:spTree>
    <p:extLst>
      <p:ext uri="{BB962C8B-B14F-4D97-AF65-F5344CB8AC3E}">
        <p14:creationId xmlns:p14="http://schemas.microsoft.com/office/powerpoint/2010/main" val="3468464830"/>
      </p:ext>
    </p:extLst>
  </p:cSld>
  <p:clrMapOvr>
    <a:masterClrMapping/>
  </p:clrMapOvr>
  <mc:AlternateContent xmlns:mc="http://schemas.openxmlformats.org/markup-compatibility/2006" xmlns:p14="http://schemas.microsoft.com/office/powerpoint/2010/main">
    <mc:Choice Requires="p14">
      <p:transition spd="slow" p14:dur="2000" advTm="124555"/>
    </mc:Choice>
    <mc:Fallback xmlns="">
      <p:transition spd="slow" advTm="1245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927F3C1-93F9-4347-B757-8A4DC52A00B6}"/>
              </a:ext>
            </a:extLst>
          </p:cNvPr>
          <p:cNvSpPr txBox="1">
            <a:spLocks/>
          </p:cNvSpPr>
          <p:nvPr/>
        </p:nvSpPr>
        <p:spPr>
          <a:xfrm>
            <a:off x="427393" y="4800600"/>
            <a:ext cx="4456841" cy="566199"/>
          </a:xfrm>
          <a:prstGeom prst="rect">
            <a:avLst/>
          </a:prstGeom>
        </p:spPr>
        <p:txBody>
          <a:bodyPr vert="horz" lIns="0" tIns="45720" rIns="91440" bIns="45720" rtlCol="0" anchor="t" anchorCtr="0">
            <a:noAutofit/>
          </a:bodyPr>
          <a:lstStyle>
            <a:lvl1pPr marL="0" indent="0" algn="l" defTabSz="1007943" rtl="0" eaLnBrk="1" latinLnBrk="0" hangingPunct="1">
              <a:lnSpc>
                <a:spcPct val="150000"/>
              </a:lnSpc>
              <a:spcBef>
                <a:spcPts val="0"/>
              </a:spcBef>
              <a:spcAft>
                <a:spcPts val="0"/>
              </a:spcAft>
              <a:buFont typeface="Arial" panose="020B0604020202020204" pitchFamily="34" charset="0"/>
              <a:buNone/>
              <a:defRPr sz="1050" b="0" kern="1200">
                <a:solidFill>
                  <a:schemeClr val="bg1"/>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GB" sz="2800" i="1" dirty="0">
                <a:latin typeface="Times" panose="02020603050405020304" pitchFamily="18" charset="0"/>
                <a:cs typeface="Times" panose="02020603050405020304" pitchFamily="18" charset="0"/>
              </a:rPr>
              <a:t>Thank You!</a:t>
            </a:r>
            <a:endParaRPr lang="en-GB" sz="2800" dirty="0"/>
          </a:p>
        </p:txBody>
      </p:sp>
      <p:sp>
        <p:nvSpPr>
          <p:cNvPr id="9" name="Text Placeholder 1">
            <a:extLst>
              <a:ext uri="{FF2B5EF4-FFF2-40B4-BE49-F238E27FC236}">
                <a16:creationId xmlns:a16="http://schemas.microsoft.com/office/drawing/2014/main" id="{EB9A18A9-5C9A-DD47-93D5-2BA53C58F72E}"/>
              </a:ext>
            </a:extLst>
          </p:cNvPr>
          <p:cNvSpPr txBox="1">
            <a:spLocks/>
          </p:cNvSpPr>
          <p:nvPr/>
        </p:nvSpPr>
        <p:spPr>
          <a:xfrm>
            <a:off x="427393" y="5639465"/>
            <a:ext cx="3487611" cy="1129326"/>
          </a:xfrm>
          <a:prstGeom prst="rect">
            <a:avLst/>
          </a:prstGeom>
        </p:spPr>
        <p:txBody>
          <a:bodyPr vert="horz" lIns="0" tIns="45720" rIns="91440" bIns="45720" rtlCol="0" anchor="t" anchorCtr="0">
            <a:noAutofit/>
          </a:bodyPr>
          <a:lstStyle>
            <a:lvl1pPr marL="0" indent="0" algn="l" defTabSz="1007943" rtl="0" eaLnBrk="1" latinLnBrk="0" hangingPunct="1">
              <a:lnSpc>
                <a:spcPct val="150000"/>
              </a:lnSpc>
              <a:spcBef>
                <a:spcPts val="0"/>
              </a:spcBef>
              <a:spcAft>
                <a:spcPts val="0"/>
              </a:spcAft>
              <a:buFont typeface="Arial" panose="020B0604020202020204" pitchFamily="34" charset="0"/>
              <a:buNone/>
              <a:defRPr sz="1050" b="0" kern="1200">
                <a:solidFill>
                  <a:schemeClr val="bg1"/>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lnSpc>
                <a:spcPts val="2320"/>
              </a:lnSpc>
            </a:pPr>
            <a:r>
              <a:rPr lang="en-GB" sz="1600" dirty="0" err="1"/>
              <a:t>Nic</a:t>
            </a:r>
            <a:r>
              <a:rPr lang="en-GB" sz="1600" dirty="0"/>
              <a:t> Crane</a:t>
            </a:r>
          </a:p>
          <a:p>
            <a:pPr>
              <a:lnSpc>
                <a:spcPts val="2320"/>
              </a:lnSpc>
            </a:pPr>
            <a:r>
              <a:rPr lang="en-GB" sz="1600" dirty="0" err="1"/>
              <a:t>nic.crane@elucidata.co.uk</a:t>
            </a:r>
            <a:endParaRPr lang="en-GB" sz="1600" dirty="0"/>
          </a:p>
          <a:p>
            <a:pPr>
              <a:lnSpc>
                <a:spcPts val="2320"/>
              </a:lnSpc>
            </a:pPr>
            <a:r>
              <a:rPr lang="en-GB" sz="1600" dirty="0"/>
              <a:t>Twitter: @</a:t>
            </a:r>
            <a:r>
              <a:rPr lang="en-GB" sz="1600" dirty="0" err="1"/>
              <a:t>nic_crane</a:t>
            </a:r>
            <a:endParaRPr lang="en-GB" sz="1600" dirty="0"/>
          </a:p>
          <a:p>
            <a:pPr>
              <a:lnSpc>
                <a:spcPts val="2320"/>
              </a:lnSpc>
            </a:pPr>
            <a:r>
              <a:rPr lang="en-GB" sz="1600" b="1" dirty="0" err="1"/>
              <a:t>elucidata.co.uk</a:t>
            </a:r>
            <a:endParaRPr lang="en-GB" sz="1600" b="1" dirty="0"/>
          </a:p>
        </p:txBody>
      </p:sp>
      <p:sp>
        <p:nvSpPr>
          <p:cNvPr id="2" name="Rectangle 1">
            <a:extLst>
              <a:ext uri="{FF2B5EF4-FFF2-40B4-BE49-F238E27FC236}">
                <a16:creationId xmlns:a16="http://schemas.microsoft.com/office/drawing/2014/main" id="{C7810F41-53BF-BF44-9942-BC423F909732}"/>
              </a:ext>
            </a:extLst>
          </p:cNvPr>
          <p:cNvSpPr/>
          <p:nvPr/>
        </p:nvSpPr>
        <p:spPr>
          <a:xfrm>
            <a:off x="7965831" y="6893170"/>
            <a:ext cx="2409092" cy="369276"/>
          </a:xfrm>
          <a:prstGeom prst="rect">
            <a:avLst/>
          </a:prstGeom>
          <a:solidFill>
            <a:srgbClr val="454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C734CB5-86EE-43DC-9DBC-319A94B9825D}"/>
              </a:ext>
            </a:extLst>
          </p:cNvPr>
          <p:cNvGrpSpPr/>
          <p:nvPr/>
        </p:nvGrpSpPr>
        <p:grpSpPr>
          <a:xfrm>
            <a:off x="4798823" y="5885302"/>
            <a:ext cx="5456805" cy="1227675"/>
            <a:chOff x="2353655" y="1338941"/>
            <a:chExt cx="8273864" cy="1861458"/>
          </a:xfrm>
        </p:grpSpPr>
        <p:pic>
          <p:nvPicPr>
            <p:cNvPr id="4" name="Picture 3">
              <a:extLst>
                <a:ext uri="{FF2B5EF4-FFF2-40B4-BE49-F238E27FC236}">
                  <a16:creationId xmlns:a16="http://schemas.microsoft.com/office/drawing/2014/main" id="{3DD14CF0-3E9B-46AB-B6A1-325DEC2F4AED}"/>
                </a:ext>
              </a:extLst>
            </p:cNvPr>
            <p:cNvPicPr>
              <a:picLocks noChangeAspect="1"/>
            </p:cNvPicPr>
            <p:nvPr/>
          </p:nvPicPr>
          <p:blipFill>
            <a:blip r:embed="rId3"/>
            <a:stretch>
              <a:fillRect/>
            </a:stretch>
          </p:blipFill>
          <p:spPr>
            <a:xfrm>
              <a:off x="2353655" y="1338941"/>
              <a:ext cx="1959428" cy="1861457"/>
            </a:xfrm>
            <a:prstGeom prst="rect">
              <a:avLst/>
            </a:prstGeom>
          </p:spPr>
        </p:pic>
        <p:pic>
          <p:nvPicPr>
            <p:cNvPr id="6" name="Picture 5">
              <a:extLst>
                <a:ext uri="{FF2B5EF4-FFF2-40B4-BE49-F238E27FC236}">
                  <a16:creationId xmlns:a16="http://schemas.microsoft.com/office/drawing/2014/main" id="{07C5ED9F-0BE2-4F50-9A28-08CD9E0629CC}"/>
                </a:ext>
              </a:extLst>
            </p:cNvPr>
            <p:cNvPicPr>
              <a:picLocks noChangeAspect="1"/>
            </p:cNvPicPr>
            <p:nvPr/>
          </p:nvPicPr>
          <p:blipFill>
            <a:blip r:embed="rId4"/>
            <a:stretch>
              <a:fillRect/>
            </a:stretch>
          </p:blipFill>
          <p:spPr>
            <a:xfrm>
              <a:off x="4506848" y="1338942"/>
              <a:ext cx="1959428" cy="1861457"/>
            </a:xfrm>
            <a:prstGeom prst="rect">
              <a:avLst/>
            </a:prstGeom>
          </p:spPr>
        </p:pic>
        <p:pic>
          <p:nvPicPr>
            <p:cNvPr id="10" name="Picture 9">
              <a:extLst>
                <a:ext uri="{FF2B5EF4-FFF2-40B4-BE49-F238E27FC236}">
                  <a16:creationId xmlns:a16="http://schemas.microsoft.com/office/drawing/2014/main" id="{99FCFAD5-7BB8-41B8-84C0-E48E041062D2}"/>
                </a:ext>
              </a:extLst>
            </p:cNvPr>
            <p:cNvPicPr>
              <a:picLocks noChangeAspect="1"/>
            </p:cNvPicPr>
            <p:nvPr/>
          </p:nvPicPr>
          <p:blipFill>
            <a:blip r:embed="rId5"/>
            <a:stretch>
              <a:fillRect/>
            </a:stretch>
          </p:blipFill>
          <p:spPr>
            <a:xfrm>
              <a:off x="6660041" y="1338942"/>
              <a:ext cx="1959428" cy="1861457"/>
            </a:xfrm>
            <a:prstGeom prst="rect">
              <a:avLst/>
            </a:prstGeom>
          </p:spPr>
        </p:pic>
        <p:pic>
          <p:nvPicPr>
            <p:cNvPr id="11" name="Picture 10">
              <a:extLst>
                <a:ext uri="{FF2B5EF4-FFF2-40B4-BE49-F238E27FC236}">
                  <a16:creationId xmlns:a16="http://schemas.microsoft.com/office/drawing/2014/main" id="{E6224F1C-04B7-4AB5-B2D9-0CBE2C65698A}"/>
                </a:ext>
              </a:extLst>
            </p:cNvPr>
            <p:cNvPicPr>
              <a:picLocks noChangeAspect="1"/>
            </p:cNvPicPr>
            <p:nvPr/>
          </p:nvPicPr>
          <p:blipFill>
            <a:blip r:embed="rId6"/>
            <a:stretch>
              <a:fillRect/>
            </a:stretch>
          </p:blipFill>
          <p:spPr>
            <a:xfrm>
              <a:off x="8813234" y="1386113"/>
              <a:ext cx="1814285" cy="1814285"/>
            </a:xfrm>
            <a:prstGeom prst="rect">
              <a:avLst/>
            </a:prstGeom>
          </p:spPr>
        </p:pic>
      </p:grpSp>
    </p:spTree>
    <p:extLst>
      <p:ext uri="{BB962C8B-B14F-4D97-AF65-F5344CB8AC3E}">
        <p14:creationId xmlns:p14="http://schemas.microsoft.com/office/powerpoint/2010/main" val="2304191369"/>
      </p:ext>
    </p:extLst>
  </p:cSld>
  <p:clrMapOvr>
    <a:masterClrMapping/>
  </p:clrMapOvr>
  <mc:AlternateContent xmlns:mc="http://schemas.openxmlformats.org/markup-compatibility/2006" xmlns:p14="http://schemas.microsoft.com/office/powerpoint/2010/main">
    <mc:Choice Requires="p14">
      <p:transition spd="slow" p14:dur="2000" advTm="7735"/>
    </mc:Choice>
    <mc:Fallback xmlns="">
      <p:transition spd="slow" advTm="773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BA60F9-9D4C-4227-9269-BD056D0FAC0C}"/>
              </a:ext>
            </a:extLst>
          </p:cNvPr>
          <p:cNvPicPr>
            <a:picLocks noChangeAspect="1"/>
          </p:cNvPicPr>
          <p:nvPr/>
        </p:nvPicPr>
        <p:blipFill>
          <a:blip r:embed="rId3"/>
          <a:stretch>
            <a:fillRect/>
          </a:stretch>
        </p:blipFill>
        <p:spPr>
          <a:xfrm>
            <a:off x="423086" y="3492131"/>
            <a:ext cx="3174235" cy="2719447"/>
          </a:xfrm>
          <a:prstGeom prst="rect">
            <a:avLst/>
          </a:prstGeom>
        </p:spPr>
      </p:pic>
      <p:sp>
        <p:nvSpPr>
          <p:cNvPr id="3" name="Text Placeholder 2">
            <a:extLst>
              <a:ext uri="{FF2B5EF4-FFF2-40B4-BE49-F238E27FC236}">
                <a16:creationId xmlns:a16="http://schemas.microsoft.com/office/drawing/2014/main" id="{258BA7B5-C2F9-4DA1-8EA1-5B705ACDC74D}"/>
              </a:ext>
            </a:extLst>
          </p:cNvPr>
          <p:cNvSpPr>
            <a:spLocks noGrp="1"/>
          </p:cNvSpPr>
          <p:nvPr>
            <p:ph type="body" sz="quarter" idx="11"/>
          </p:nvPr>
        </p:nvSpPr>
        <p:spPr>
          <a:xfrm>
            <a:off x="746166" y="2363372"/>
            <a:ext cx="2305050" cy="326367"/>
          </a:xfrm>
        </p:spPr>
        <p:txBody>
          <a:bodyPr>
            <a:normAutofit fontScale="85000" lnSpcReduction="10000"/>
          </a:bodyPr>
          <a:lstStyle/>
          <a:p>
            <a:pPr algn="ctr"/>
            <a:r>
              <a:rPr lang="en-GB" dirty="0"/>
              <a:t>Previously</a:t>
            </a:r>
          </a:p>
        </p:txBody>
      </p:sp>
      <p:sp>
        <p:nvSpPr>
          <p:cNvPr id="5" name="Text Placeholder 4">
            <a:extLst>
              <a:ext uri="{FF2B5EF4-FFF2-40B4-BE49-F238E27FC236}">
                <a16:creationId xmlns:a16="http://schemas.microsoft.com/office/drawing/2014/main" id="{D1D2CCC9-EDA0-4B75-8288-8FB95868777F}"/>
              </a:ext>
            </a:extLst>
          </p:cNvPr>
          <p:cNvSpPr>
            <a:spLocks noGrp="1"/>
          </p:cNvSpPr>
          <p:nvPr>
            <p:ph type="body" sz="quarter" idx="13"/>
          </p:nvPr>
        </p:nvSpPr>
        <p:spPr>
          <a:xfrm>
            <a:off x="4193380" y="2363372"/>
            <a:ext cx="2305050" cy="326367"/>
          </a:xfrm>
        </p:spPr>
        <p:txBody>
          <a:bodyPr>
            <a:normAutofit fontScale="85000" lnSpcReduction="10000"/>
          </a:bodyPr>
          <a:lstStyle/>
          <a:p>
            <a:pPr algn="ctr"/>
            <a:r>
              <a:rPr lang="en-GB" dirty="0"/>
              <a:t>Now</a:t>
            </a:r>
          </a:p>
        </p:txBody>
      </p:sp>
      <p:sp>
        <p:nvSpPr>
          <p:cNvPr id="8" name="Title 7">
            <a:extLst>
              <a:ext uri="{FF2B5EF4-FFF2-40B4-BE49-F238E27FC236}">
                <a16:creationId xmlns:a16="http://schemas.microsoft.com/office/drawing/2014/main" id="{798120A7-A9D3-408F-9D19-E6D8D6DDE60A}"/>
              </a:ext>
            </a:extLst>
          </p:cNvPr>
          <p:cNvSpPr>
            <a:spLocks noGrp="1"/>
          </p:cNvSpPr>
          <p:nvPr>
            <p:ph type="title"/>
          </p:nvPr>
        </p:nvSpPr>
        <p:spPr/>
        <p:txBody>
          <a:bodyPr/>
          <a:lstStyle/>
          <a:p>
            <a:r>
              <a:rPr lang="en-GB" dirty="0"/>
              <a:t>First Full Genome Sequenced in 2003</a:t>
            </a:r>
          </a:p>
        </p:txBody>
      </p:sp>
      <p:pic>
        <p:nvPicPr>
          <p:cNvPr id="12" name="Picture 11">
            <a:extLst>
              <a:ext uri="{FF2B5EF4-FFF2-40B4-BE49-F238E27FC236}">
                <a16:creationId xmlns:a16="http://schemas.microsoft.com/office/drawing/2014/main" id="{D0B130EB-FCFF-4BAC-8A5C-511921008D06}"/>
              </a:ext>
            </a:extLst>
          </p:cNvPr>
          <p:cNvPicPr>
            <a:picLocks noChangeAspect="1"/>
          </p:cNvPicPr>
          <p:nvPr/>
        </p:nvPicPr>
        <p:blipFill>
          <a:blip r:embed="rId4"/>
          <a:stretch>
            <a:fillRect/>
          </a:stretch>
        </p:blipFill>
        <p:spPr>
          <a:xfrm>
            <a:off x="3736436" y="3492131"/>
            <a:ext cx="3218939" cy="2719447"/>
          </a:xfrm>
          <a:prstGeom prst="rect">
            <a:avLst/>
          </a:prstGeom>
        </p:spPr>
      </p:pic>
      <p:sp>
        <p:nvSpPr>
          <p:cNvPr id="16" name="Text Placeholder 15">
            <a:extLst>
              <a:ext uri="{FF2B5EF4-FFF2-40B4-BE49-F238E27FC236}">
                <a16:creationId xmlns:a16="http://schemas.microsoft.com/office/drawing/2014/main" id="{1EBC6D38-F07A-4B0D-A12F-4BB8844D4BE1}"/>
              </a:ext>
            </a:extLst>
          </p:cNvPr>
          <p:cNvSpPr>
            <a:spLocks noGrp="1"/>
          </p:cNvSpPr>
          <p:nvPr>
            <p:ph type="body" sz="quarter" idx="14"/>
          </p:nvPr>
        </p:nvSpPr>
        <p:spPr>
          <a:xfrm>
            <a:off x="7318268" y="3579094"/>
            <a:ext cx="2949708" cy="2252547"/>
          </a:xfrm>
        </p:spPr>
        <p:txBody>
          <a:bodyPr anchor="ctr" anchorCtr="0">
            <a:normAutofit/>
          </a:bodyPr>
          <a:lstStyle/>
          <a:p>
            <a:pPr algn="ctr"/>
            <a:r>
              <a:rPr lang="en-GB" sz="1400" dirty="0"/>
              <a:t>Over 10 years … </a:t>
            </a:r>
            <a:br>
              <a:rPr lang="en-GB" sz="1400" dirty="0"/>
            </a:br>
            <a:br>
              <a:rPr lang="en-GB" sz="1400" dirty="0"/>
            </a:br>
            <a:r>
              <a:rPr lang="en-GB" sz="1400" b="1" dirty="0"/>
              <a:t>1 day</a:t>
            </a:r>
          </a:p>
          <a:p>
            <a:pPr algn="ctr"/>
            <a:r>
              <a:rPr lang="en-GB" sz="1400" dirty="0"/>
              <a:t>Over £1,000,000,000 … </a:t>
            </a:r>
            <a:br>
              <a:rPr lang="en-GB" sz="1400" dirty="0"/>
            </a:br>
            <a:br>
              <a:rPr lang="en-GB" sz="1400" dirty="0"/>
            </a:br>
            <a:r>
              <a:rPr lang="en-GB" sz="1400" b="1" dirty="0"/>
              <a:t>less than £1,000</a:t>
            </a:r>
          </a:p>
        </p:txBody>
      </p:sp>
      <p:sp>
        <p:nvSpPr>
          <p:cNvPr id="18" name="Text Placeholder 17">
            <a:extLst>
              <a:ext uri="{FF2B5EF4-FFF2-40B4-BE49-F238E27FC236}">
                <a16:creationId xmlns:a16="http://schemas.microsoft.com/office/drawing/2014/main" id="{B5BB0787-5857-4F81-B97D-A866C9820711}"/>
              </a:ext>
            </a:extLst>
          </p:cNvPr>
          <p:cNvSpPr>
            <a:spLocks noGrp="1"/>
          </p:cNvSpPr>
          <p:nvPr>
            <p:ph type="body" sz="quarter" idx="15"/>
          </p:nvPr>
        </p:nvSpPr>
        <p:spPr>
          <a:xfrm>
            <a:off x="7640597" y="2363372"/>
            <a:ext cx="2305050" cy="326367"/>
          </a:xfrm>
        </p:spPr>
        <p:txBody>
          <a:bodyPr>
            <a:normAutofit fontScale="85000" lnSpcReduction="10000"/>
          </a:bodyPr>
          <a:lstStyle/>
          <a:p>
            <a:pPr algn="ctr"/>
            <a:r>
              <a:rPr lang="en-GB" dirty="0"/>
              <a:t>Faster and cheaper</a:t>
            </a:r>
          </a:p>
        </p:txBody>
      </p:sp>
    </p:spTree>
    <p:extLst>
      <p:ext uri="{BB962C8B-B14F-4D97-AF65-F5344CB8AC3E}">
        <p14:creationId xmlns:p14="http://schemas.microsoft.com/office/powerpoint/2010/main" val="1748143120"/>
      </p:ext>
    </p:extLst>
  </p:cSld>
  <p:clrMapOvr>
    <a:masterClrMapping/>
  </p:clrMapOvr>
  <mc:AlternateContent xmlns:mc="http://schemas.openxmlformats.org/markup-compatibility/2006" xmlns:p14="http://schemas.microsoft.com/office/powerpoint/2010/main">
    <mc:Choice Requires="p14">
      <p:transition spd="slow" p14:dur="2000" advTm="61376"/>
    </mc:Choice>
    <mc:Fallback xmlns="">
      <p:transition spd="slow" advTm="613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9BCB-0631-4746-BE0C-64AF2B1A1A2C}"/>
              </a:ext>
            </a:extLst>
          </p:cNvPr>
          <p:cNvSpPr>
            <a:spLocks noGrp="1"/>
          </p:cNvSpPr>
          <p:nvPr>
            <p:ph type="title"/>
          </p:nvPr>
        </p:nvSpPr>
        <p:spPr>
          <a:xfrm>
            <a:off x="323133" y="989752"/>
            <a:ext cx="8918303" cy="468147"/>
          </a:xfrm>
        </p:spPr>
        <p:txBody>
          <a:bodyPr/>
          <a:lstStyle/>
          <a:p>
            <a:r>
              <a:rPr lang="en-GB"/>
              <a:t>National Genomics Medicine Service</a:t>
            </a:r>
            <a:endParaRPr lang="en-GB" dirty="0"/>
          </a:p>
        </p:txBody>
      </p:sp>
      <p:pic>
        <p:nvPicPr>
          <p:cNvPr id="5" name="Picture 4">
            <a:extLst>
              <a:ext uri="{FF2B5EF4-FFF2-40B4-BE49-F238E27FC236}">
                <a16:creationId xmlns:a16="http://schemas.microsoft.com/office/drawing/2014/main" id="{EFBCA710-47DB-449F-865E-723DD5A05942}"/>
              </a:ext>
            </a:extLst>
          </p:cNvPr>
          <p:cNvPicPr>
            <a:picLocks noChangeAspect="1"/>
          </p:cNvPicPr>
          <p:nvPr/>
        </p:nvPicPr>
        <p:blipFill>
          <a:blip r:embed="rId3"/>
          <a:stretch>
            <a:fillRect/>
          </a:stretch>
        </p:blipFill>
        <p:spPr>
          <a:xfrm>
            <a:off x="2173518" y="2618084"/>
            <a:ext cx="2584734" cy="1040951"/>
          </a:xfrm>
          <a:prstGeom prst="rect">
            <a:avLst/>
          </a:prstGeom>
        </p:spPr>
      </p:pic>
      <p:pic>
        <p:nvPicPr>
          <p:cNvPr id="7" name="Picture 6">
            <a:extLst>
              <a:ext uri="{FF2B5EF4-FFF2-40B4-BE49-F238E27FC236}">
                <a16:creationId xmlns:a16="http://schemas.microsoft.com/office/drawing/2014/main" id="{38BF38BA-6265-4BDE-9F3F-DD3D546DEB47}"/>
              </a:ext>
            </a:extLst>
          </p:cNvPr>
          <p:cNvPicPr>
            <a:picLocks noChangeAspect="1"/>
          </p:cNvPicPr>
          <p:nvPr/>
        </p:nvPicPr>
        <p:blipFill>
          <a:blip r:embed="rId4"/>
          <a:stretch>
            <a:fillRect/>
          </a:stretch>
        </p:blipFill>
        <p:spPr>
          <a:xfrm>
            <a:off x="5790421" y="2411721"/>
            <a:ext cx="2631192" cy="1351640"/>
          </a:xfrm>
          <a:prstGeom prst="rect">
            <a:avLst/>
          </a:prstGeom>
        </p:spPr>
      </p:pic>
      <p:sp>
        <p:nvSpPr>
          <p:cNvPr id="6" name="Text Placeholder 1">
            <a:extLst>
              <a:ext uri="{FF2B5EF4-FFF2-40B4-BE49-F238E27FC236}">
                <a16:creationId xmlns:a16="http://schemas.microsoft.com/office/drawing/2014/main" id="{4B5E9DDE-01F6-8147-B4A6-7F270A133B81}"/>
              </a:ext>
            </a:extLst>
          </p:cNvPr>
          <p:cNvSpPr txBox="1">
            <a:spLocks/>
          </p:cNvSpPr>
          <p:nvPr/>
        </p:nvSpPr>
        <p:spPr>
          <a:xfrm>
            <a:off x="535006" y="4830791"/>
            <a:ext cx="6001467" cy="2082587"/>
          </a:xfrm>
          <a:prstGeom prst="rect">
            <a:avLst/>
          </a:prstGeom>
        </p:spPr>
        <p:txBody>
          <a:bodyPr/>
          <a:lstStyle>
            <a:lvl1pPr marL="285750" indent="-285750" algn="l" defTabSz="1007943" rtl="0" eaLnBrk="1" latinLnBrk="0" hangingPunct="1">
              <a:lnSpc>
                <a:spcPct val="150000"/>
              </a:lnSpc>
              <a:spcBef>
                <a:spcPts val="0"/>
              </a:spcBef>
              <a:spcAft>
                <a:spcPts val="350"/>
              </a:spcAft>
              <a:buFont typeface="Arial" panose="020B0604020202020204" pitchFamily="34" charset="0"/>
              <a:buChar char="•"/>
              <a:defRPr sz="1800" b="1" kern="1200">
                <a:solidFill>
                  <a:srgbClr val="454A52"/>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342900" indent="-342900"/>
            <a:r>
              <a:rPr lang="en-GB" b="0" dirty="0"/>
              <a:t>National genomic lab service via network of hubs</a:t>
            </a:r>
          </a:p>
          <a:p>
            <a:pPr marL="342900" indent="-342900"/>
            <a:r>
              <a:rPr lang="en-GB" b="0" dirty="0"/>
              <a:t>Being rolled out to the NHS in 2019</a:t>
            </a:r>
          </a:p>
          <a:p>
            <a:pPr marL="342900" indent="-342900"/>
            <a:r>
              <a:rPr lang="en-GB" b="0" dirty="0"/>
              <a:t>National Genomics Test Directory</a:t>
            </a:r>
          </a:p>
          <a:p>
            <a:pPr marL="342900" indent="-342900"/>
            <a:r>
              <a:rPr lang="en-GB" b="0" dirty="0"/>
              <a:t>NHS first in the world to offer this </a:t>
            </a:r>
          </a:p>
        </p:txBody>
      </p:sp>
    </p:spTree>
    <p:extLst>
      <p:ext uri="{BB962C8B-B14F-4D97-AF65-F5344CB8AC3E}">
        <p14:creationId xmlns:p14="http://schemas.microsoft.com/office/powerpoint/2010/main" val="3898241661"/>
      </p:ext>
    </p:extLst>
  </p:cSld>
  <p:clrMapOvr>
    <a:masterClrMapping/>
  </p:clrMapOvr>
  <mc:AlternateContent xmlns:mc="http://schemas.openxmlformats.org/markup-compatibility/2006" xmlns:p14="http://schemas.microsoft.com/office/powerpoint/2010/main">
    <mc:Choice Requires="p14">
      <p:transition spd="slow" p14:dur="2000" advTm="40493"/>
    </mc:Choice>
    <mc:Fallback xmlns="">
      <p:transition spd="slow" advTm="404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42CE2E9-F6D1-2145-B1F7-0D22BD459A3E}"/>
              </a:ext>
            </a:extLst>
          </p:cNvPr>
          <p:cNvPicPr>
            <a:picLocks noChangeAspect="1"/>
          </p:cNvPicPr>
          <p:nvPr/>
        </p:nvPicPr>
        <p:blipFill>
          <a:blip r:embed="rId3">
            <a:alphaModFix amt="10000"/>
          </a:blip>
          <a:stretch>
            <a:fillRect/>
          </a:stretch>
        </p:blipFill>
        <p:spPr>
          <a:xfrm>
            <a:off x="1225004" y="3272301"/>
            <a:ext cx="1351257" cy="1182350"/>
          </a:xfrm>
          <a:prstGeom prst="rect">
            <a:avLst/>
          </a:prstGeom>
        </p:spPr>
      </p:pic>
      <p:sp>
        <p:nvSpPr>
          <p:cNvPr id="2" name="Title 1">
            <a:extLst>
              <a:ext uri="{FF2B5EF4-FFF2-40B4-BE49-F238E27FC236}">
                <a16:creationId xmlns:a16="http://schemas.microsoft.com/office/drawing/2014/main" id="{42428E40-29F5-43CE-8DF3-EBF510D521A8}"/>
              </a:ext>
            </a:extLst>
          </p:cNvPr>
          <p:cNvSpPr>
            <a:spLocks noGrp="1"/>
          </p:cNvSpPr>
          <p:nvPr>
            <p:ph type="title"/>
          </p:nvPr>
        </p:nvSpPr>
        <p:spPr/>
        <p:txBody>
          <a:bodyPr/>
          <a:lstStyle/>
          <a:p>
            <a:r>
              <a:rPr lang="en-GB" dirty="0"/>
              <a:t>Case Pipeline</a:t>
            </a:r>
          </a:p>
        </p:txBody>
      </p:sp>
      <p:graphicFrame>
        <p:nvGraphicFramePr>
          <p:cNvPr id="3" name="Diagram 2">
            <a:extLst>
              <a:ext uri="{FF2B5EF4-FFF2-40B4-BE49-F238E27FC236}">
                <a16:creationId xmlns:a16="http://schemas.microsoft.com/office/drawing/2014/main" id="{8D2BF4B8-961E-4815-80C1-740C703961FC}"/>
              </a:ext>
            </a:extLst>
          </p:cNvPr>
          <p:cNvGraphicFramePr/>
          <p:nvPr>
            <p:extLst>
              <p:ext uri="{D42A27DB-BD31-4B8C-83A1-F6EECF244321}">
                <p14:modId xmlns:p14="http://schemas.microsoft.com/office/powerpoint/2010/main" val="266301226"/>
              </p:ext>
            </p:extLst>
          </p:nvPr>
        </p:nvGraphicFramePr>
        <p:xfrm>
          <a:off x="1833563" y="1862049"/>
          <a:ext cx="7127875" cy="4751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7055E1C2-782F-444E-9500-C059D528A5F7}"/>
              </a:ext>
            </a:extLst>
          </p:cNvPr>
          <p:cNvSpPr txBox="1"/>
          <p:nvPr/>
        </p:nvSpPr>
        <p:spPr>
          <a:xfrm>
            <a:off x="6526893" y="2306900"/>
            <a:ext cx="2074985" cy="276999"/>
          </a:xfrm>
          <a:prstGeom prst="rect">
            <a:avLst/>
          </a:prstGeom>
          <a:noFill/>
        </p:spPr>
        <p:txBody>
          <a:bodyPr wrap="square" rtlCol="0">
            <a:spAutoFit/>
          </a:bodyPr>
          <a:lstStyle/>
          <a:p>
            <a:r>
              <a:rPr lang="en-GB" sz="1200" dirty="0">
                <a:solidFill>
                  <a:srgbClr val="454A52"/>
                </a:solidFill>
                <a:latin typeface="Arial" panose="020B0604020202020204" pitchFamily="34" charset="0"/>
                <a:cs typeface="Arial" panose="020B0604020202020204" pitchFamily="34" charset="0"/>
              </a:rPr>
              <a:t>DNA Extracted</a:t>
            </a:r>
          </a:p>
        </p:txBody>
      </p:sp>
      <p:sp>
        <p:nvSpPr>
          <p:cNvPr id="5" name="TextBox 4">
            <a:extLst>
              <a:ext uri="{FF2B5EF4-FFF2-40B4-BE49-F238E27FC236}">
                <a16:creationId xmlns:a16="http://schemas.microsoft.com/office/drawing/2014/main" id="{799F499B-A7E7-4DC9-BC49-28B272640B1B}"/>
              </a:ext>
            </a:extLst>
          </p:cNvPr>
          <p:cNvSpPr txBox="1"/>
          <p:nvPr/>
        </p:nvSpPr>
        <p:spPr>
          <a:xfrm>
            <a:off x="2871055" y="2306901"/>
            <a:ext cx="1443699" cy="276999"/>
          </a:xfrm>
          <a:prstGeom prst="rect">
            <a:avLst/>
          </a:prstGeom>
          <a:noFill/>
        </p:spPr>
        <p:txBody>
          <a:bodyPr wrap="square" rtlCol="0">
            <a:spAutoFit/>
          </a:bodyPr>
          <a:lstStyle/>
          <a:p>
            <a:pPr algn="r"/>
            <a:r>
              <a:rPr lang="en-GB" sz="1200" dirty="0">
                <a:solidFill>
                  <a:srgbClr val="454A52"/>
                </a:solidFill>
              </a:rPr>
              <a:t>Clinical Report Sent</a:t>
            </a:r>
          </a:p>
        </p:txBody>
      </p:sp>
      <p:sp>
        <p:nvSpPr>
          <p:cNvPr id="7" name="TextBox 6">
            <a:extLst>
              <a:ext uri="{FF2B5EF4-FFF2-40B4-BE49-F238E27FC236}">
                <a16:creationId xmlns:a16="http://schemas.microsoft.com/office/drawing/2014/main" id="{F9F344FC-ACDC-4BF4-87D6-C62431A8C205}"/>
              </a:ext>
            </a:extLst>
          </p:cNvPr>
          <p:cNvSpPr txBox="1"/>
          <p:nvPr/>
        </p:nvSpPr>
        <p:spPr>
          <a:xfrm>
            <a:off x="8212196" y="3617568"/>
            <a:ext cx="2304550" cy="461665"/>
          </a:xfrm>
          <a:prstGeom prst="rect">
            <a:avLst/>
          </a:prstGeom>
          <a:noFill/>
        </p:spPr>
        <p:txBody>
          <a:bodyPr wrap="square" rtlCol="0">
            <a:spAutoFit/>
          </a:bodyPr>
          <a:lstStyle/>
          <a:p>
            <a:r>
              <a:rPr lang="en-GB" sz="1200" dirty="0">
                <a:solidFill>
                  <a:srgbClr val="454A52"/>
                </a:solidFill>
                <a:latin typeface="Arial" panose="020B0604020202020204" pitchFamily="34" charset="0"/>
                <a:cs typeface="Arial" panose="020B0604020202020204" pitchFamily="34" charset="0"/>
              </a:rPr>
              <a:t>DNA Stored in national biorepository</a:t>
            </a:r>
          </a:p>
        </p:txBody>
      </p:sp>
      <p:sp>
        <p:nvSpPr>
          <p:cNvPr id="8" name="TextBox 7">
            <a:extLst>
              <a:ext uri="{FF2B5EF4-FFF2-40B4-BE49-F238E27FC236}">
                <a16:creationId xmlns:a16="http://schemas.microsoft.com/office/drawing/2014/main" id="{052A8882-F757-4126-977B-0CEFDE2D9996}"/>
              </a:ext>
            </a:extLst>
          </p:cNvPr>
          <p:cNvSpPr txBox="1"/>
          <p:nvPr/>
        </p:nvSpPr>
        <p:spPr>
          <a:xfrm>
            <a:off x="7711491" y="5739472"/>
            <a:ext cx="2074985" cy="276999"/>
          </a:xfrm>
          <a:prstGeom prst="rect">
            <a:avLst/>
          </a:prstGeom>
          <a:noFill/>
        </p:spPr>
        <p:txBody>
          <a:bodyPr wrap="square" rtlCol="0">
            <a:spAutoFit/>
          </a:bodyPr>
          <a:lstStyle/>
          <a:p>
            <a:r>
              <a:rPr lang="en-GB" sz="1200" dirty="0">
                <a:solidFill>
                  <a:srgbClr val="454A52"/>
                </a:solidFill>
                <a:latin typeface="Arial" panose="020B0604020202020204" pitchFamily="34" charset="0"/>
                <a:cs typeface="Arial" panose="020B0604020202020204" pitchFamily="34" charset="0"/>
              </a:rPr>
              <a:t>DNA Sequenced</a:t>
            </a:r>
          </a:p>
        </p:txBody>
      </p:sp>
      <p:sp>
        <p:nvSpPr>
          <p:cNvPr id="9" name="TextBox 8">
            <a:extLst>
              <a:ext uri="{FF2B5EF4-FFF2-40B4-BE49-F238E27FC236}">
                <a16:creationId xmlns:a16="http://schemas.microsoft.com/office/drawing/2014/main" id="{043AA382-F342-4A56-B6B0-E54C97A48822}"/>
              </a:ext>
            </a:extLst>
          </p:cNvPr>
          <p:cNvSpPr txBox="1"/>
          <p:nvPr/>
        </p:nvSpPr>
        <p:spPr>
          <a:xfrm>
            <a:off x="1303648" y="5801301"/>
            <a:ext cx="1577514" cy="276999"/>
          </a:xfrm>
          <a:prstGeom prst="rect">
            <a:avLst/>
          </a:prstGeom>
          <a:noFill/>
        </p:spPr>
        <p:txBody>
          <a:bodyPr wrap="square" rtlCol="0">
            <a:spAutoFit/>
          </a:bodyPr>
          <a:lstStyle/>
          <a:p>
            <a:pPr algn="r"/>
            <a:r>
              <a:rPr lang="en-GB" sz="1200" dirty="0">
                <a:solidFill>
                  <a:srgbClr val="454A52"/>
                </a:solidFill>
                <a:latin typeface="Arial" panose="020B0604020202020204" pitchFamily="34" charset="0"/>
                <a:cs typeface="Arial" panose="020B0604020202020204" pitchFamily="34" charset="0"/>
              </a:rPr>
              <a:t>Results analysed</a:t>
            </a:r>
          </a:p>
        </p:txBody>
      </p:sp>
      <p:sp>
        <p:nvSpPr>
          <p:cNvPr id="10" name="TextBox 9">
            <a:extLst>
              <a:ext uri="{FF2B5EF4-FFF2-40B4-BE49-F238E27FC236}">
                <a16:creationId xmlns:a16="http://schemas.microsoft.com/office/drawing/2014/main" id="{A43FF0FC-0AF7-4840-8573-7065EF215D22}"/>
              </a:ext>
            </a:extLst>
          </p:cNvPr>
          <p:cNvSpPr txBox="1"/>
          <p:nvPr/>
        </p:nvSpPr>
        <p:spPr>
          <a:xfrm>
            <a:off x="1192890" y="3709900"/>
            <a:ext cx="1281346" cy="276999"/>
          </a:xfrm>
          <a:prstGeom prst="rect">
            <a:avLst/>
          </a:prstGeom>
          <a:noFill/>
        </p:spPr>
        <p:txBody>
          <a:bodyPr wrap="square" rtlCol="0">
            <a:spAutoFit/>
          </a:bodyPr>
          <a:lstStyle/>
          <a:p>
            <a:pPr algn="r"/>
            <a:r>
              <a:rPr lang="en-GB" sz="1200" dirty="0">
                <a:solidFill>
                  <a:srgbClr val="454A52"/>
                </a:solidFill>
                <a:latin typeface="Arial" panose="020B0604020202020204" pitchFamily="34" charset="0"/>
                <a:cs typeface="Arial" panose="020B0604020202020204" pitchFamily="34" charset="0"/>
              </a:rPr>
              <a:t>Further analysis</a:t>
            </a:r>
          </a:p>
        </p:txBody>
      </p:sp>
      <p:sp>
        <p:nvSpPr>
          <p:cNvPr id="6" name="TextBox 5">
            <a:extLst>
              <a:ext uri="{FF2B5EF4-FFF2-40B4-BE49-F238E27FC236}">
                <a16:creationId xmlns:a16="http://schemas.microsoft.com/office/drawing/2014/main" id="{2957FC7A-EFF4-1C42-A45B-5658E960470A}"/>
              </a:ext>
            </a:extLst>
          </p:cNvPr>
          <p:cNvSpPr txBox="1"/>
          <p:nvPr/>
        </p:nvSpPr>
        <p:spPr>
          <a:xfrm>
            <a:off x="8296507" y="8274205"/>
            <a:ext cx="184731" cy="393954"/>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020C4A7C-3902-E04D-8FB9-4D8404A63DF9}"/>
              </a:ext>
            </a:extLst>
          </p:cNvPr>
          <p:cNvPicPr>
            <a:picLocks noChangeAspect="1"/>
          </p:cNvPicPr>
          <p:nvPr/>
        </p:nvPicPr>
        <p:blipFill>
          <a:blip r:embed="rId3">
            <a:alphaModFix amt="10000"/>
          </a:blip>
          <a:stretch>
            <a:fillRect/>
          </a:stretch>
        </p:blipFill>
        <p:spPr>
          <a:xfrm>
            <a:off x="1624181" y="5379621"/>
            <a:ext cx="1351257" cy="1182350"/>
          </a:xfrm>
          <a:prstGeom prst="rect">
            <a:avLst/>
          </a:prstGeom>
        </p:spPr>
      </p:pic>
      <p:pic>
        <p:nvPicPr>
          <p:cNvPr id="14" name="Picture 13">
            <a:extLst>
              <a:ext uri="{FF2B5EF4-FFF2-40B4-BE49-F238E27FC236}">
                <a16:creationId xmlns:a16="http://schemas.microsoft.com/office/drawing/2014/main" id="{052AED5C-C00F-294B-A01A-E6C48B7C2A50}"/>
              </a:ext>
            </a:extLst>
          </p:cNvPr>
          <p:cNvPicPr>
            <a:picLocks noChangeAspect="1"/>
          </p:cNvPicPr>
          <p:nvPr/>
        </p:nvPicPr>
        <p:blipFill>
          <a:blip r:embed="rId3">
            <a:alphaModFix amt="10000"/>
          </a:blip>
          <a:stretch>
            <a:fillRect/>
          </a:stretch>
        </p:blipFill>
        <p:spPr>
          <a:xfrm>
            <a:off x="6526893" y="1854224"/>
            <a:ext cx="1351257" cy="1182350"/>
          </a:xfrm>
          <a:prstGeom prst="rect">
            <a:avLst/>
          </a:prstGeom>
        </p:spPr>
      </p:pic>
      <p:pic>
        <p:nvPicPr>
          <p:cNvPr id="15" name="Picture 14">
            <a:extLst>
              <a:ext uri="{FF2B5EF4-FFF2-40B4-BE49-F238E27FC236}">
                <a16:creationId xmlns:a16="http://schemas.microsoft.com/office/drawing/2014/main" id="{2A7C7E52-6D63-2241-B358-D8E134EDADCB}"/>
              </a:ext>
            </a:extLst>
          </p:cNvPr>
          <p:cNvPicPr>
            <a:picLocks noChangeAspect="1"/>
          </p:cNvPicPr>
          <p:nvPr/>
        </p:nvPicPr>
        <p:blipFill>
          <a:blip r:embed="rId9">
            <a:alphaModFix amt="10000"/>
          </a:blip>
          <a:stretch>
            <a:fillRect/>
          </a:stretch>
        </p:blipFill>
        <p:spPr>
          <a:xfrm>
            <a:off x="7731079" y="5149601"/>
            <a:ext cx="1206500" cy="1320800"/>
          </a:xfrm>
          <a:prstGeom prst="rect">
            <a:avLst/>
          </a:prstGeom>
        </p:spPr>
      </p:pic>
      <p:pic>
        <p:nvPicPr>
          <p:cNvPr id="16" name="Picture 15">
            <a:extLst>
              <a:ext uri="{FF2B5EF4-FFF2-40B4-BE49-F238E27FC236}">
                <a16:creationId xmlns:a16="http://schemas.microsoft.com/office/drawing/2014/main" id="{35A3C18B-F0BB-0B48-AAD7-EC3F5F25C8B5}"/>
              </a:ext>
            </a:extLst>
          </p:cNvPr>
          <p:cNvPicPr>
            <a:picLocks noChangeAspect="1"/>
          </p:cNvPicPr>
          <p:nvPr/>
        </p:nvPicPr>
        <p:blipFill rotWithShape="1">
          <a:blip r:embed="rId9">
            <a:alphaModFix amt="10000"/>
          </a:blip>
          <a:srcRect/>
          <a:stretch/>
        </p:blipFill>
        <p:spPr>
          <a:xfrm>
            <a:off x="2948838" y="1695235"/>
            <a:ext cx="1206500" cy="1320800"/>
          </a:xfrm>
          <a:prstGeom prst="rect">
            <a:avLst/>
          </a:prstGeom>
        </p:spPr>
      </p:pic>
      <p:pic>
        <p:nvPicPr>
          <p:cNvPr id="17" name="Picture 16">
            <a:extLst>
              <a:ext uri="{FF2B5EF4-FFF2-40B4-BE49-F238E27FC236}">
                <a16:creationId xmlns:a16="http://schemas.microsoft.com/office/drawing/2014/main" id="{0429634D-9035-FF44-A7B9-8475B085F721}"/>
              </a:ext>
            </a:extLst>
          </p:cNvPr>
          <p:cNvPicPr>
            <a:picLocks noChangeAspect="1"/>
          </p:cNvPicPr>
          <p:nvPr/>
        </p:nvPicPr>
        <p:blipFill>
          <a:blip r:embed="rId3">
            <a:alphaModFix amt="10000"/>
          </a:blip>
          <a:stretch>
            <a:fillRect/>
          </a:stretch>
        </p:blipFill>
        <p:spPr>
          <a:xfrm>
            <a:off x="8334329" y="3283597"/>
            <a:ext cx="1351257" cy="1182350"/>
          </a:xfrm>
          <a:prstGeom prst="rect">
            <a:avLst/>
          </a:prstGeom>
        </p:spPr>
      </p:pic>
    </p:spTree>
    <p:extLst>
      <p:ext uri="{BB962C8B-B14F-4D97-AF65-F5344CB8AC3E}">
        <p14:creationId xmlns:p14="http://schemas.microsoft.com/office/powerpoint/2010/main" val="793777609"/>
      </p:ext>
    </p:extLst>
  </p:cSld>
  <p:clrMapOvr>
    <a:masterClrMapping/>
  </p:clrMapOvr>
  <mc:AlternateContent xmlns:mc="http://schemas.openxmlformats.org/markup-compatibility/2006" xmlns:p14="http://schemas.microsoft.com/office/powerpoint/2010/main">
    <mc:Choice Requires="p14">
      <p:transition spd="slow" p14:dur="2000" advTm="75331"/>
    </mc:Choice>
    <mc:Fallback xmlns="">
      <p:transition spd="slow" advTm="753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8E40-29F5-43CE-8DF3-EBF510D521A8}"/>
              </a:ext>
            </a:extLst>
          </p:cNvPr>
          <p:cNvSpPr>
            <a:spLocks noGrp="1"/>
          </p:cNvSpPr>
          <p:nvPr>
            <p:ph type="title"/>
          </p:nvPr>
        </p:nvSpPr>
        <p:spPr/>
        <p:txBody>
          <a:bodyPr/>
          <a:lstStyle/>
          <a:p>
            <a:r>
              <a:rPr lang="en-GB" dirty="0"/>
              <a:t>R Packages</a:t>
            </a:r>
          </a:p>
        </p:txBody>
      </p:sp>
      <p:sp>
        <p:nvSpPr>
          <p:cNvPr id="6" name="TextBox 5">
            <a:extLst>
              <a:ext uri="{FF2B5EF4-FFF2-40B4-BE49-F238E27FC236}">
                <a16:creationId xmlns:a16="http://schemas.microsoft.com/office/drawing/2014/main" id="{2957FC7A-EFF4-1C42-A45B-5658E960470A}"/>
              </a:ext>
            </a:extLst>
          </p:cNvPr>
          <p:cNvSpPr txBox="1"/>
          <p:nvPr/>
        </p:nvSpPr>
        <p:spPr>
          <a:xfrm>
            <a:off x="8296507" y="8274205"/>
            <a:ext cx="184731" cy="393954"/>
          </a:xfrm>
          <a:prstGeom prst="rect">
            <a:avLst/>
          </a:prstGeom>
          <a:noFill/>
        </p:spPr>
        <p:txBody>
          <a:bodyPr wrap="none" rtlCol="0">
            <a:spAutoFit/>
          </a:bodyPr>
          <a:lstStyle/>
          <a:p>
            <a:endParaRPr lang="en-US" dirty="0"/>
          </a:p>
        </p:txBody>
      </p:sp>
      <p:sp>
        <p:nvSpPr>
          <p:cNvPr id="11" name="Freeform 10">
            <a:extLst>
              <a:ext uri="{FF2B5EF4-FFF2-40B4-BE49-F238E27FC236}">
                <a16:creationId xmlns:a16="http://schemas.microsoft.com/office/drawing/2014/main" id="{2AB27731-4135-B149-8330-E92EBC5E0A4C}"/>
              </a:ext>
            </a:extLst>
          </p:cNvPr>
          <p:cNvSpPr/>
          <p:nvPr/>
        </p:nvSpPr>
        <p:spPr>
          <a:xfrm>
            <a:off x="684294" y="2793223"/>
            <a:ext cx="2772753" cy="2671806"/>
          </a:xfrm>
          <a:custGeom>
            <a:avLst/>
            <a:gdLst>
              <a:gd name="connsiteX0" fmla="*/ 0 w 9844038"/>
              <a:gd name="connsiteY0" fmla="*/ 0 h 1178100"/>
              <a:gd name="connsiteX1" fmla="*/ 9844038 w 9844038"/>
              <a:gd name="connsiteY1" fmla="*/ 0 h 1178100"/>
              <a:gd name="connsiteX2" fmla="*/ 9844038 w 9844038"/>
              <a:gd name="connsiteY2" fmla="*/ 1178100 h 1178100"/>
              <a:gd name="connsiteX3" fmla="*/ 0 w 9844038"/>
              <a:gd name="connsiteY3" fmla="*/ 1178100 h 1178100"/>
              <a:gd name="connsiteX4" fmla="*/ 0 w 9844038"/>
              <a:gd name="connsiteY4" fmla="*/ 0 h 11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038" h="1178100">
                <a:moveTo>
                  <a:pt x="0" y="0"/>
                </a:moveTo>
                <a:lnTo>
                  <a:pt x="9844038" y="0"/>
                </a:lnTo>
                <a:lnTo>
                  <a:pt x="9844038" y="1178100"/>
                </a:lnTo>
                <a:lnTo>
                  <a:pt x="0" y="1178100"/>
                </a:lnTo>
                <a:lnTo>
                  <a:pt x="0" y="0"/>
                </a:lnTo>
                <a:close/>
              </a:path>
            </a:pathLst>
          </a:custGeom>
          <a:solidFill>
            <a:srgbClr val="C9E5F2">
              <a:alpha val="90000"/>
            </a:srgbClr>
          </a:solidFill>
          <a:ln>
            <a:noFill/>
          </a:ln>
        </p:spPr>
        <p:style>
          <a:lnRef idx="1">
            <a:scrgbClr r="0" g="0" b="0"/>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764007" tIns="229108" rIns="764007" bIns="78232" numCol="1" spcCol="1270" anchor="t" anchorCtr="0">
            <a:noAutofit/>
          </a:bodyPr>
          <a:lstStyle/>
          <a:p>
            <a:pPr marL="0" lvl="1" algn="l" defTabSz="488950">
              <a:lnSpc>
                <a:spcPct val="90000"/>
              </a:lnSpc>
              <a:spcBef>
                <a:spcPct val="0"/>
              </a:spcBef>
              <a:spcAft>
                <a:spcPct val="15000"/>
              </a:spcAft>
            </a:pPr>
            <a:endParaRPr lang="en-US" sz="1100" kern="1200" dirty="0">
              <a:solidFill>
                <a:srgbClr val="454A52"/>
              </a:solidFill>
            </a:endParaRPr>
          </a:p>
        </p:txBody>
      </p:sp>
      <p:sp>
        <p:nvSpPr>
          <p:cNvPr id="18" name="TextBox 17">
            <a:extLst>
              <a:ext uri="{FF2B5EF4-FFF2-40B4-BE49-F238E27FC236}">
                <a16:creationId xmlns:a16="http://schemas.microsoft.com/office/drawing/2014/main" id="{C8E7C718-4750-E144-9045-2EB41FEA33E4}"/>
              </a:ext>
            </a:extLst>
          </p:cNvPr>
          <p:cNvSpPr txBox="1"/>
          <p:nvPr/>
        </p:nvSpPr>
        <p:spPr>
          <a:xfrm>
            <a:off x="867173" y="3455146"/>
            <a:ext cx="1942934" cy="1471172"/>
          </a:xfrm>
          <a:prstGeom prst="rect">
            <a:avLst/>
          </a:prstGeom>
          <a:noFill/>
        </p:spPr>
        <p:txBody>
          <a:bodyPr wrap="square" rtlCol="0">
            <a:spAutoFit/>
          </a:bodyPr>
          <a:lstStyle/>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shiny</a:t>
            </a:r>
          </a:p>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a:t>
            </a:r>
            <a:r>
              <a:rPr lang="en-US" sz="1600" dirty="0" err="1">
                <a:solidFill>
                  <a:srgbClr val="454A52"/>
                </a:solidFill>
                <a:latin typeface="Arial" panose="020B0604020202020204" pitchFamily="34" charset="0"/>
                <a:cs typeface="Arial" panose="020B0604020202020204" pitchFamily="34" charset="0"/>
              </a:rPr>
              <a:t>tidyverse</a:t>
            </a:r>
            <a:endParaRPr lang="en-US"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rgbClr val="454A52"/>
                </a:solidFill>
                <a:latin typeface="Arial" panose="020B0604020202020204" pitchFamily="34" charset="0"/>
                <a:cs typeface="Arial" panose="020B0604020202020204" pitchFamily="34" charset="0"/>
              </a:rPr>
              <a:t>   DBI</a:t>
            </a:r>
          </a:p>
          <a:p>
            <a:pPr marL="57150" lvl="1" indent="-57150" defTabSz="488950">
              <a:spcBef>
                <a:spcPct val="0"/>
              </a:spcBef>
              <a:spcAft>
                <a:spcPct val="15000"/>
              </a:spcAft>
              <a:buChar char="•"/>
            </a:pPr>
            <a:r>
              <a:rPr lang="en-GB" sz="1600" dirty="0">
                <a:solidFill>
                  <a:srgbClr val="454A52"/>
                </a:solidFill>
                <a:latin typeface="Arial" panose="020B0604020202020204" pitchFamily="34" charset="0"/>
                <a:cs typeface="Arial" panose="020B0604020202020204" pitchFamily="34" charset="0"/>
              </a:rPr>
              <a:t>   </a:t>
            </a:r>
            <a:r>
              <a:rPr lang="en-GB" sz="1600" dirty="0" err="1">
                <a:solidFill>
                  <a:srgbClr val="454A52"/>
                </a:solidFill>
                <a:latin typeface="Arial" panose="020B0604020202020204" pitchFamily="34" charset="0"/>
                <a:cs typeface="Arial" panose="020B0604020202020204" pitchFamily="34" charset="0"/>
              </a:rPr>
              <a:t>httr</a:t>
            </a:r>
            <a:endParaRPr lang="en-US"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a:t>
            </a:r>
            <a:r>
              <a:rPr lang="en-US" sz="1600" dirty="0" err="1">
                <a:solidFill>
                  <a:srgbClr val="454A52"/>
                </a:solidFill>
                <a:latin typeface="Arial" panose="020B0604020202020204" pitchFamily="34" charset="0"/>
                <a:cs typeface="Arial" panose="020B0604020202020204" pitchFamily="34" charset="0"/>
              </a:rPr>
              <a:t>shinyjs</a:t>
            </a:r>
            <a:endParaRPr lang="en-US" sz="1600" dirty="0">
              <a:solidFill>
                <a:srgbClr val="454A5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53502D6-DFE0-DE47-A3E2-B8887B3EC408}"/>
              </a:ext>
            </a:extLst>
          </p:cNvPr>
          <p:cNvSpPr txBox="1"/>
          <p:nvPr/>
        </p:nvSpPr>
        <p:spPr>
          <a:xfrm>
            <a:off x="843320" y="3009075"/>
            <a:ext cx="2151892" cy="369332"/>
          </a:xfrm>
          <a:prstGeom prst="rect">
            <a:avLst/>
          </a:prstGeom>
          <a:noFill/>
        </p:spPr>
        <p:txBody>
          <a:bodyPr wrap="square" rtlCol="0">
            <a:spAutoFit/>
          </a:bodyPr>
          <a:lstStyle/>
          <a:p>
            <a:r>
              <a:rPr lang="en-GB" sz="1800" b="1" dirty="0">
                <a:solidFill>
                  <a:srgbClr val="454A52"/>
                </a:solidFill>
                <a:latin typeface="Arial" panose="020B0604020202020204" pitchFamily="34" charset="0"/>
                <a:cs typeface="Arial" panose="020B0604020202020204" pitchFamily="34" charset="0"/>
              </a:rPr>
              <a:t>Core Packages</a:t>
            </a:r>
            <a:endParaRPr lang="en-US" sz="1800" b="1" dirty="0">
              <a:solidFill>
                <a:srgbClr val="454A5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DA998F0-1726-E543-8C22-71742A91C230}"/>
              </a:ext>
            </a:extLst>
          </p:cNvPr>
          <p:cNvPicPr>
            <a:picLocks noChangeAspect="1"/>
          </p:cNvPicPr>
          <p:nvPr/>
        </p:nvPicPr>
        <p:blipFill>
          <a:blip r:embed="rId3"/>
          <a:stretch>
            <a:fillRect/>
          </a:stretch>
        </p:blipFill>
        <p:spPr>
          <a:xfrm>
            <a:off x="2680919" y="4879533"/>
            <a:ext cx="1371732" cy="1170991"/>
          </a:xfrm>
          <a:prstGeom prst="rect">
            <a:avLst/>
          </a:prstGeom>
        </p:spPr>
      </p:pic>
      <p:sp>
        <p:nvSpPr>
          <p:cNvPr id="22" name="Freeform 21">
            <a:extLst>
              <a:ext uri="{FF2B5EF4-FFF2-40B4-BE49-F238E27FC236}">
                <a16:creationId xmlns:a16="http://schemas.microsoft.com/office/drawing/2014/main" id="{2840E6E3-F192-834F-943B-F57D10572A3B}"/>
              </a:ext>
            </a:extLst>
          </p:cNvPr>
          <p:cNvSpPr/>
          <p:nvPr/>
        </p:nvSpPr>
        <p:spPr>
          <a:xfrm>
            <a:off x="4112308" y="2793223"/>
            <a:ext cx="2772753" cy="2671806"/>
          </a:xfrm>
          <a:custGeom>
            <a:avLst/>
            <a:gdLst>
              <a:gd name="connsiteX0" fmla="*/ 0 w 9844038"/>
              <a:gd name="connsiteY0" fmla="*/ 0 h 1178100"/>
              <a:gd name="connsiteX1" fmla="*/ 9844038 w 9844038"/>
              <a:gd name="connsiteY1" fmla="*/ 0 h 1178100"/>
              <a:gd name="connsiteX2" fmla="*/ 9844038 w 9844038"/>
              <a:gd name="connsiteY2" fmla="*/ 1178100 h 1178100"/>
              <a:gd name="connsiteX3" fmla="*/ 0 w 9844038"/>
              <a:gd name="connsiteY3" fmla="*/ 1178100 h 1178100"/>
              <a:gd name="connsiteX4" fmla="*/ 0 w 9844038"/>
              <a:gd name="connsiteY4" fmla="*/ 0 h 11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038" h="1178100">
                <a:moveTo>
                  <a:pt x="0" y="0"/>
                </a:moveTo>
                <a:lnTo>
                  <a:pt x="9844038" y="0"/>
                </a:lnTo>
                <a:lnTo>
                  <a:pt x="9844038" y="1178100"/>
                </a:lnTo>
                <a:lnTo>
                  <a:pt x="0" y="1178100"/>
                </a:lnTo>
                <a:lnTo>
                  <a:pt x="0" y="0"/>
                </a:lnTo>
                <a:close/>
              </a:path>
            </a:pathLst>
          </a:custGeom>
          <a:solidFill>
            <a:srgbClr val="EC8C5C">
              <a:alpha val="90000"/>
            </a:srgbClr>
          </a:solidFill>
          <a:ln>
            <a:noFill/>
          </a:ln>
        </p:spPr>
        <p:style>
          <a:lnRef idx="1">
            <a:scrgbClr r="0" g="0" b="0"/>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764007" tIns="229108" rIns="764007" bIns="78232" numCol="1" spcCol="1270" anchor="t" anchorCtr="0">
            <a:noAutofit/>
          </a:bodyPr>
          <a:lstStyle/>
          <a:p>
            <a:pPr marL="0" lvl="1" algn="l" defTabSz="488950">
              <a:lnSpc>
                <a:spcPct val="90000"/>
              </a:lnSpc>
              <a:spcBef>
                <a:spcPct val="0"/>
              </a:spcBef>
              <a:spcAft>
                <a:spcPct val="15000"/>
              </a:spcAft>
            </a:pPr>
            <a:endParaRPr lang="en-US" sz="1100" kern="1200" dirty="0">
              <a:solidFill>
                <a:srgbClr val="454A52"/>
              </a:solidFill>
            </a:endParaRPr>
          </a:p>
        </p:txBody>
      </p:sp>
      <p:sp>
        <p:nvSpPr>
          <p:cNvPr id="23" name="TextBox 22">
            <a:extLst>
              <a:ext uri="{FF2B5EF4-FFF2-40B4-BE49-F238E27FC236}">
                <a16:creationId xmlns:a16="http://schemas.microsoft.com/office/drawing/2014/main" id="{D22DC5F5-68B7-A14B-B3B2-6E067FCD272B}"/>
              </a:ext>
            </a:extLst>
          </p:cNvPr>
          <p:cNvSpPr txBox="1"/>
          <p:nvPr/>
        </p:nvSpPr>
        <p:spPr>
          <a:xfrm>
            <a:off x="4295186" y="3455146"/>
            <a:ext cx="1984039" cy="1754326"/>
          </a:xfrm>
          <a:prstGeom prst="rect">
            <a:avLst/>
          </a:prstGeom>
          <a:noFill/>
        </p:spPr>
        <p:txBody>
          <a:bodyPr wrap="square" rtlCol="0">
            <a:spAutoFit/>
          </a:bodyPr>
          <a:lstStyle/>
          <a:p>
            <a:pPr marL="57150" lvl="1" indent="-57150" defTabSz="488950">
              <a:spcBef>
                <a:spcPct val="0"/>
              </a:spcBef>
              <a:spcAft>
                <a:spcPct val="15000"/>
              </a:spcAft>
              <a:buChar char="•"/>
            </a:pP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shinydashboard</a:t>
            </a:r>
            <a:endParaRPr lang="en-US" sz="1600" dirty="0">
              <a:solidFill>
                <a:schemeClr val="bg1"/>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shinycssloaders</a:t>
            </a:r>
            <a:endParaRPr lang="en-US" sz="1600" dirty="0">
              <a:solidFill>
                <a:schemeClr val="bg1"/>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chemeClr val="bg1"/>
                </a:solidFill>
                <a:latin typeface="Arial" panose="020B0604020202020204" pitchFamily="34" charset="0"/>
                <a:cs typeface="Arial" panose="020B0604020202020204" pitchFamily="34" charset="0"/>
              </a:rPr>
              <a:t>   </a:t>
            </a:r>
            <a:r>
              <a:rPr lang="en-GB" sz="1600" dirty="0" err="1">
                <a:solidFill>
                  <a:schemeClr val="bg1"/>
                </a:solidFill>
                <a:latin typeface="Arial" panose="020B0604020202020204" pitchFamily="34" charset="0"/>
                <a:cs typeface="Arial" panose="020B0604020202020204" pitchFamily="34" charset="0"/>
              </a:rPr>
              <a:t>shinyBS</a:t>
            </a:r>
            <a:endParaRPr lang="en-GB" sz="1600" dirty="0">
              <a:solidFill>
                <a:schemeClr val="bg1"/>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chemeClr val="bg1"/>
                </a:solidFill>
                <a:latin typeface="Arial" panose="020B0604020202020204" pitchFamily="34" charset="0"/>
                <a:cs typeface="Arial" panose="020B0604020202020204" pitchFamily="34" charset="0"/>
              </a:rPr>
              <a:t>   </a:t>
            </a:r>
            <a:r>
              <a:rPr lang="en-GB" sz="1600" dirty="0" err="1">
                <a:solidFill>
                  <a:schemeClr val="bg1"/>
                </a:solidFill>
                <a:latin typeface="Arial" panose="020B0604020202020204" pitchFamily="34" charset="0"/>
                <a:cs typeface="Arial" panose="020B0604020202020204" pitchFamily="34" charset="0"/>
              </a:rPr>
              <a:t>shinyalert</a:t>
            </a:r>
            <a:endParaRPr lang="en-US" sz="1600" dirty="0">
              <a:solidFill>
                <a:schemeClr val="bg1"/>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chemeClr val="bg1"/>
                </a:solidFill>
                <a:latin typeface="Arial" panose="020B0604020202020204" pitchFamily="34" charset="0"/>
                <a:cs typeface="Arial" panose="020B0604020202020204" pitchFamily="34" charset="0"/>
              </a:rPr>
              <a:t>   </a:t>
            </a:r>
            <a:r>
              <a:rPr lang="en-GB" sz="1600" dirty="0" err="1">
                <a:solidFill>
                  <a:schemeClr val="bg1"/>
                </a:solidFill>
                <a:latin typeface="Arial" panose="020B0604020202020204" pitchFamily="34" charset="0"/>
                <a:cs typeface="Arial" panose="020B0604020202020204" pitchFamily="34" charset="0"/>
              </a:rPr>
              <a:t>shinyWidgets</a:t>
            </a:r>
            <a:endParaRPr lang="en-US" sz="1600" dirty="0">
              <a:solidFill>
                <a:schemeClr val="bg1"/>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kableExtra</a:t>
            </a:r>
            <a:endParaRPr lang="en-US" sz="16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3EB2391-8B78-4A49-A460-A3F956E39B05}"/>
              </a:ext>
            </a:extLst>
          </p:cNvPr>
          <p:cNvSpPr txBox="1"/>
          <p:nvPr/>
        </p:nvSpPr>
        <p:spPr>
          <a:xfrm>
            <a:off x="4271334" y="3009075"/>
            <a:ext cx="2151892" cy="369332"/>
          </a:xfrm>
          <a:prstGeom prst="rect">
            <a:avLst/>
          </a:prstGeom>
          <a:noFill/>
        </p:spPr>
        <p:txBody>
          <a:bodyPr wrap="square" rtlCol="0">
            <a:spAutoFit/>
          </a:bodyPr>
          <a:lstStyle/>
          <a:p>
            <a:r>
              <a:rPr lang="en-GB" sz="1800" b="1" dirty="0">
                <a:solidFill>
                  <a:schemeClr val="bg1"/>
                </a:solidFill>
                <a:latin typeface="Arial" panose="020B0604020202020204" pitchFamily="34" charset="0"/>
                <a:cs typeface="Arial" panose="020B0604020202020204" pitchFamily="34" charset="0"/>
              </a:rPr>
              <a:t>Look &amp; Feel</a:t>
            </a:r>
            <a:endParaRPr lang="en-US" sz="18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711EEBC-F268-8743-BA39-57D92274C1C7}"/>
              </a:ext>
            </a:extLst>
          </p:cNvPr>
          <p:cNvPicPr>
            <a:picLocks noChangeAspect="1"/>
          </p:cNvPicPr>
          <p:nvPr/>
        </p:nvPicPr>
        <p:blipFill>
          <a:blip r:embed="rId4"/>
          <a:stretch>
            <a:fillRect/>
          </a:stretch>
        </p:blipFill>
        <p:spPr>
          <a:xfrm>
            <a:off x="5958368" y="4926318"/>
            <a:ext cx="1148686" cy="1148686"/>
          </a:xfrm>
          <a:prstGeom prst="rect">
            <a:avLst/>
          </a:prstGeom>
        </p:spPr>
      </p:pic>
      <p:sp>
        <p:nvSpPr>
          <p:cNvPr id="25" name="Freeform 24">
            <a:extLst>
              <a:ext uri="{FF2B5EF4-FFF2-40B4-BE49-F238E27FC236}">
                <a16:creationId xmlns:a16="http://schemas.microsoft.com/office/drawing/2014/main" id="{FA72ED7D-0A53-8842-A2BA-8DA9BD03BE44}"/>
              </a:ext>
            </a:extLst>
          </p:cNvPr>
          <p:cNvSpPr/>
          <p:nvPr/>
        </p:nvSpPr>
        <p:spPr>
          <a:xfrm>
            <a:off x="7444707" y="2793224"/>
            <a:ext cx="2772754" cy="2671806"/>
          </a:xfrm>
          <a:custGeom>
            <a:avLst/>
            <a:gdLst>
              <a:gd name="connsiteX0" fmla="*/ 0 w 9844038"/>
              <a:gd name="connsiteY0" fmla="*/ 0 h 1178100"/>
              <a:gd name="connsiteX1" fmla="*/ 9844038 w 9844038"/>
              <a:gd name="connsiteY1" fmla="*/ 0 h 1178100"/>
              <a:gd name="connsiteX2" fmla="*/ 9844038 w 9844038"/>
              <a:gd name="connsiteY2" fmla="*/ 1178100 h 1178100"/>
              <a:gd name="connsiteX3" fmla="*/ 0 w 9844038"/>
              <a:gd name="connsiteY3" fmla="*/ 1178100 h 1178100"/>
              <a:gd name="connsiteX4" fmla="*/ 0 w 9844038"/>
              <a:gd name="connsiteY4" fmla="*/ 0 h 11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038" h="1178100">
                <a:moveTo>
                  <a:pt x="0" y="0"/>
                </a:moveTo>
                <a:lnTo>
                  <a:pt x="9844038" y="0"/>
                </a:lnTo>
                <a:lnTo>
                  <a:pt x="9844038" y="1178100"/>
                </a:lnTo>
                <a:lnTo>
                  <a:pt x="0" y="1178100"/>
                </a:lnTo>
                <a:lnTo>
                  <a:pt x="0" y="0"/>
                </a:lnTo>
                <a:close/>
              </a:path>
            </a:pathLst>
          </a:custGeom>
          <a:solidFill>
            <a:srgbClr val="DBDAD8">
              <a:alpha val="90000"/>
            </a:srgbClr>
          </a:solidFill>
          <a:ln>
            <a:noFill/>
          </a:ln>
        </p:spPr>
        <p:style>
          <a:lnRef idx="1">
            <a:scrgbClr r="0" g="0" b="0"/>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764007" tIns="229108" rIns="764007" bIns="78232" numCol="1" spcCol="1270" anchor="t" anchorCtr="0">
            <a:noAutofit/>
          </a:bodyPr>
          <a:lstStyle/>
          <a:p>
            <a:pPr marL="0" lvl="1" algn="l" defTabSz="488950">
              <a:lnSpc>
                <a:spcPct val="90000"/>
              </a:lnSpc>
              <a:spcBef>
                <a:spcPct val="0"/>
              </a:spcBef>
              <a:spcAft>
                <a:spcPct val="15000"/>
              </a:spcAft>
            </a:pPr>
            <a:endParaRPr lang="en-US" sz="1100" kern="1200" dirty="0">
              <a:solidFill>
                <a:srgbClr val="454A52"/>
              </a:solidFill>
            </a:endParaRPr>
          </a:p>
        </p:txBody>
      </p:sp>
      <p:sp>
        <p:nvSpPr>
          <p:cNvPr id="26" name="TextBox 25">
            <a:extLst>
              <a:ext uri="{FF2B5EF4-FFF2-40B4-BE49-F238E27FC236}">
                <a16:creationId xmlns:a16="http://schemas.microsoft.com/office/drawing/2014/main" id="{67195F9A-5DCB-BF4E-BAF1-0A83A2EF7DE9}"/>
              </a:ext>
            </a:extLst>
          </p:cNvPr>
          <p:cNvSpPr txBox="1"/>
          <p:nvPr/>
        </p:nvSpPr>
        <p:spPr>
          <a:xfrm>
            <a:off x="7737117" y="3554409"/>
            <a:ext cx="1693265" cy="1754326"/>
          </a:xfrm>
          <a:prstGeom prst="rect">
            <a:avLst/>
          </a:prstGeom>
          <a:noFill/>
        </p:spPr>
        <p:txBody>
          <a:bodyPr wrap="square" rtlCol="0">
            <a:spAutoFit/>
          </a:bodyPr>
          <a:lstStyle/>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a:t>
            </a:r>
            <a:r>
              <a:rPr lang="en-US" sz="1600" dirty="0" err="1">
                <a:solidFill>
                  <a:srgbClr val="454A52"/>
                </a:solidFill>
                <a:latin typeface="Arial" panose="020B0604020202020204" pitchFamily="34" charset="0"/>
                <a:cs typeface="Arial" panose="020B0604020202020204" pitchFamily="34" charset="0"/>
              </a:rPr>
              <a:t>plotly</a:t>
            </a:r>
            <a:endParaRPr lang="en-US"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DT</a:t>
            </a:r>
          </a:p>
          <a:p>
            <a:pPr marL="57150" lvl="1" indent="-57150" defTabSz="488950">
              <a:spcBef>
                <a:spcPct val="0"/>
              </a:spcBef>
              <a:spcAft>
                <a:spcPct val="15000"/>
              </a:spcAft>
              <a:buChar char="•"/>
            </a:pPr>
            <a:r>
              <a:rPr lang="en-GB" sz="1600" dirty="0">
                <a:solidFill>
                  <a:srgbClr val="454A52"/>
                </a:solidFill>
                <a:latin typeface="Arial" panose="020B0604020202020204" pitchFamily="34" charset="0"/>
                <a:cs typeface="Arial" panose="020B0604020202020204" pitchFamily="34" charset="0"/>
              </a:rPr>
              <a:t>   </a:t>
            </a:r>
            <a:r>
              <a:rPr lang="en-GB" sz="1600" dirty="0" err="1">
                <a:solidFill>
                  <a:srgbClr val="454A52"/>
                </a:solidFill>
                <a:latin typeface="Arial" panose="020B0604020202020204" pitchFamily="34" charset="0"/>
                <a:cs typeface="Arial" panose="020B0604020202020204" pitchFamily="34" charset="0"/>
              </a:rPr>
              <a:t>sunburstR</a:t>
            </a:r>
            <a:endParaRPr lang="en-GB"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rgbClr val="454A52"/>
                </a:solidFill>
                <a:latin typeface="Arial" panose="020B0604020202020204" pitchFamily="34" charset="0"/>
                <a:cs typeface="Arial" panose="020B0604020202020204" pitchFamily="34" charset="0"/>
              </a:rPr>
              <a:t>   </a:t>
            </a:r>
            <a:r>
              <a:rPr lang="en-GB" sz="1600" dirty="0" err="1">
                <a:solidFill>
                  <a:srgbClr val="454A52"/>
                </a:solidFill>
                <a:latin typeface="Arial" panose="020B0604020202020204" pitchFamily="34" charset="0"/>
                <a:cs typeface="Arial" panose="020B0604020202020204" pitchFamily="34" charset="0"/>
              </a:rPr>
              <a:t>visNetwork</a:t>
            </a:r>
            <a:endParaRPr lang="en-US"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GB" sz="1600" dirty="0">
                <a:solidFill>
                  <a:srgbClr val="454A52"/>
                </a:solidFill>
                <a:latin typeface="Arial" panose="020B0604020202020204" pitchFamily="34" charset="0"/>
                <a:cs typeface="Arial" panose="020B0604020202020204" pitchFamily="34" charset="0"/>
              </a:rPr>
              <a:t>   </a:t>
            </a:r>
            <a:r>
              <a:rPr lang="en-GB" sz="1600" dirty="0" err="1">
                <a:solidFill>
                  <a:srgbClr val="454A52"/>
                </a:solidFill>
                <a:latin typeface="Arial" panose="020B0604020202020204" pitchFamily="34" charset="0"/>
                <a:cs typeface="Arial" panose="020B0604020202020204" pitchFamily="34" charset="0"/>
              </a:rPr>
              <a:t>timevis</a:t>
            </a:r>
            <a:endParaRPr lang="en-US" sz="1600" dirty="0">
              <a:solidFill>
                <a:srgbClr val="454A52"/>
              </a:solidFill>
              <a:latin typeface="Arial" panose="020B0604020202020204" pitchFamily="34" charset="0"/>
              <a:cs typeface="Arial" panose="020B0604020202020204" pitchFamily="34" charset="0"/>
            </a:endParaRPr>
          </a:p>
          <a:p>
            <a:pPr marL="57150" lvl="1" indent="-57150" defTabSz="488950">
              <a:spcBef>
                <a:spcPct val="0"/>
              </a:spcBef>
              <a:spcAft>
                <a:spcPct val="15000"/>
              </a:spcAft>
              <a:buChar char="•"/>
            </a:pPr>
            <a:r>
              <a:rPr lang="en-US" sz="1600" dirty="0">
                <a:solidFill>
                  <a:srgbClr val="454A52"/>
                </a:solidFill>
                <a:latin typeface="Arial" panose="020B0604020202020204" pitchFamily="34" charset="0"/>
                <a:cs typeface="Arial" panose="020B0604020202020204" pitchFamily="34" charset="0"/>
              </a:rPr>
              <a:t>   </a:t>
            </a:r>
            <a:r>
              <a:rPr lang="en-US" sz="1600" dirty="0" err="1">
                <a:solidFill>
                  <a:srgbClr val="454A52"/>
                </a:solidFill>
                <a:latin typeface="Arial" panose="020B0604020202020204" pitchFamily="34" charset="0"/>
                <a:cs typeface="Arial" panose="020B0604020202020204" pitchFamily="34" charset="0"/>
              </a:rPr>
              <a:t>listviewer</a:t>
            </a:r>
            <a:endParaRPr lang="en-US" sz="1600" dirty="0">
              <a:solidFill>
                <a:srgbClr val="454A52"/>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C5408BD1-77CE-C44F-89E0-E05F513729C0}"/>
              </a:ext>
            </a:extLst>
          </p:cNvPr>
          <p:cNvSpPr txBox="1"/>
          <p:nvPr/>
        </p:nvSpPr>
        <p:spPr>
          <a:xfrm>
            <a:off x="7713265" y="3108338"/>
            <a:ext cx="2151892" cy="369332"/>
          </a:xfrm>
          <a:prstGeom prst="rect">
            <a:avLst/>
          </a:prstGeom>
          <a:noFill/>
        </p:spPr>
        <p:txBody>
          <a:bodyPr wrap="square" rtlCol="0">
            <a:spAutoFit/>
          </a:bodyPr>
          <a:lstStyle/>
          <a:p>
            <a:r>
              <a:rPr lang="en-GB" sz="1800" b="1" dirty="0" err="1">
                <a:solidFill>
                  <a:srgbClr val="454A52"/>
                </a:solidFill>
                <a:latin typeface="Arial" panose="020B0604020202020204" pitchFamily="34" charset="0"/>
                <a:cs typeface="Arial" panose="020B0604020202020204" pitchFamily="34" charset="0"/>
              </a:rPr>
              <a:t>htmlwidgets</a:t>
            </a:r>
            <a:endParaRPr lang="en-US" sz="1800" b="1" dirty="0">
              <a:solidFill>
                <a:srgbClr val="454A5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CDA1271-0031-8E4F-B5FD-02796A69208D}"/>
              </a:ext>
            </a:extLst>
          </p:cNvPr>
          <p:cNvPicPr>
            <a:picLocks noChangeAspect="1"/>
          </p:cNvPicPr>
          <p:nvPr/>
        </p:nvPicPr>
        <p:blipFill>
          <a:blip r:embed="rId5"/>
          <a:stretch>
            <a:fillRect/>
          </a:stretch>
        </p:blipFill>
        <p:spPr>
          <a:xfrm>
            <a:off x="9050203" y="4879532"/>
            <a:ext cx="1170991" cy="1170991"/>
          </a:xfrm>
          <a:prstGeom prst="rect">
            <a:avLst/>
          </a:prstGeom>
        </p:spPr>
      </p:pic>
    </p:spTree>
    <p:extLst>
      <p:ext uri="{BB962C8B-B14F-4D97-AF65-F5344CB8AC3E}">
        <p14:creationId xmlns:p14="http://schemas.microsoft.com/office/powerpoint/2010/main" val="4159960860"/>
      </p:ext>
    </p:extLst>
  </p:cSld>
  <p:clrMapOvr>
    <a:masterClrMapping/>
  </p:clrMapOvr>
  <mc:AlternateContent xmlns:mc="http://schemas.openxmlformats.org/markup-compatibility/2006" xmlns:p14="http://schemas.microsoft.com/office/powerpoint/2010/main">
    <mc:Choice Requires="p14">
      <p:transition spd="slow" p14:dur="2000" advTm="75331"/>
    </mc:Choice>
    <mc:Fallback xmlns="">
      <p:transition spd="slow" advTm="7533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2767-CDEC-4F78-89E3-C6A4B9FF944D}"/>
              </a:ext>
            </a:extLst>
          </p:cNvPr>
          <p:cNvSpPr>
            <a:spLocks noGrp="1"/>
          </p:cNvSpPr>
          <p:nvPr>
            <p:ph type="title"/>
          </p:nvPr>
        </p:nvSpPr>
        <p:spPr/>
        <p:txBody>
          <a:bodyPr/>
          <a:lstStyle/>
          <a:p>
            <a:r>
              <a:rPr lang="en-GB" dirty="0"/>
              <a:t>App Design Priorities</a:t>
            </a:r>
          </a:p>
        </p:txBody>
      </p:sp>
      <p:sp>
        <p:nvSpPr>
          <p:cNvPr id="4" name="Text Placeholder 1">
            <a:extLst>
              <a:ext uri="{FF2B5EF4-FFF2-40B4-BE49-F238E27FC236}">
                <a16:creationId xmlns:a16="http://schemas.microsoft.com/office/drawing/2014/main" id="{2F7D8B2F-369C-1C43-8040-448596E4971D}"/>
              </a:ext>
            </a:extLst>
          </p:cNvPr>
          <p:cNvSpPr txBox="1">
            <a:spLocks/>
          </p:cNvSpPr>
          <p:nvPr/>
        </p:nvSpPr>
        <p:spPr>
          <a:xfrm>
            <a:off x="469034" y="4754905"/>
            <a:ext cx="3193838" cy="1158215"/>
          </a:xfrm>
          <a:prstGeom prst="rect">
            <a:avLst/>
          </a:prstGeom>
        </p:spPr>
        <p:txBody>
          <a:bodyPr/>
          <a:lstStyle>
            <a:lvl1pPr marL="285750" indent="-285750" algn="l" defTabSz="1007943" rtl="0" eaLnBrk="1" latinLnBrk="0" hangingPunct="1">
              <a:lnSpc>
                <a:spcPct val="150000"/>
              </a:lnSpc>
              <a:spcBef>
                <a:spcPts val="0"/>
              </a:spcBef>
              <a:spcAft>
                <a:spcPts val="350"/>
              </a:spcAft>
              <a:buFont typeface="Arial" panose="020B0604020202020204" pitchFamily="34" charset="0"/>
              <a:buChar char="•"/>
              <a:defRPr sz="1800" b="1" kern="1200">
                <a:solidFill>
                  <a:srgbClr val="454A52"/>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gn="ctr">
              <a:lnSpc>
                <a:spcPct val="100000"/>
              </a:lnSpc>
              <a:buNone/>
            </a:pPr>
            <a:r>
              <a:rPr lang="en-GB" sz="1600" b="0" dirty="0"/>
              <a:t>To create an app that </a:t>
            </a:r>
            <a:br>
              <a:rPr lang="en-GB" sz="1600" b="0" dirty="0"/>
            </a:br>
            <a:r>
              <a:rPr lang="en-GB" sz="1600" b="0" dirty="0"/>
              <a:t>could be used by people </a:t>
            </a:r>
            <a:br>
              <a:rPr lang="en-GB" sz="1600" b="0" dirty="0"/>
            </a:br>
            <a:r>
              <a:rPr lang="en-GB" sz="1600" b="0" dirty="0"/>
              <a:t>across the project</a:t>
            </a:r>
          </a:p>
        </p:txBody>
      </p:sp>
      <p:sp>
        <p:nvSpPr>
          <p:cNvPr id="5" name="Text Placeholder 1">
            <a:extLst>
              <a:ext uri="{FF2B5EF4-FFF2-40B4-BE49-F238E27FC236}">
                <a16:creationId xmlns:a16="http://schemas.microsoft.com/office/drawing/2014/main" id="{F9F0C4AE-F54E-E14B-BB12-37B5DAAEB094}"/>
              </a:ext>
            </a:extLst>
          </p:cNvPr>
          <p:cNvSpPr txBox="1">
            <a:spLocks/>
          </p:cNvSpPr>
          <p:nvPr/>
        </p:nvSpPr>
        <p:spPr>
          <a:xfrm>
            <a:off x="3750386" y="4754905"/>
            <a:ext cx="3193838" cy="1158215"/>
          </a:xfrm>
          <a:prstGeom prst="rect">
            <a:avLst/>
          </a:prstGeom>
        </p:spPr>
        <p:txBody>
          <a:bodyPr/>
          <a:lstStyle>
            <a:lvl1pPr marL="285750" indent="-285750" algn="l" defTabSz="1007943" rtl="0" eaLnBrk="1" latinLnBrk="0" hangingPunct="1">
              <a:lnSpc>
                <a:spcPct val="150000"/>
              </a:lnSpc>
              <a:spcBef>
                <a:spcPts val="0"/>
              </a:spcBef>
              <a:spcAft>
                <a:spcPts val="350"/>
              </a:spcAft>
              <a:buFont typeface="Arial" panose="020B0604020202020204" pitchFamily="34" charset="0"/>
              <a:buChar char="•"/>
              <a:defRPr sz="1800" b="1" kern="1200">
                <a:solidFill>
                  <a:srgbClr val="454A52"/>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gn="ctr">
              <a:lnSpc>
                <a:spcPct val="100000"/>
              </a:lnSpc>
              <a:buNone/>
            </a:pPr>
            <a:r>
              <a:rPr lang="en-GB" sz="1600" b="0" dirty="0"/>
              <a:t>For each dashboard </a:t>
            </a:r>
            <a:br>
              <a:rPr lang="en-GB" sz="1600" b="0" dirty="0"/>
            </a:br>
            <a:r>
              <a:rPr lang="en-GB" sz="1600" b="0" dirty="0"/>
              <a:t>to answer a small subset </a:t>
            </a:r>
            <a:br>
              <a:rPr lang="en-GB" sz="1600" b="0" dirty="0"/>
            </a:br>
            <a:r>
              <a:rPr lang="en-GB" sz="1600" b="0" dirty="0"/>
              <a:t>of questions well</a:t>
            </a:r>
          </a:p>
        </p:txBody>
      </p:sp>
      <p:sp>
        <p:nvSpPr>
          <p:cNvPr id="6" name="Text Placeholder 1">
            <a:extLst>
              <a:ext uri="{FF2B5EF4-FFF2-40B4-BE49-F238E27FC236}">
                <a16:creationId xmlns:a16="http://schemas.microsoft.com/office/drawing/2014/main" id="{726C40A2-3398-6D4F-8A61-4B01FBFEACFA}"/>
              </a:ext>
            </a:extLst>
          </p:cNvPr>
          <p:cNvSpPr txBox="1">
            <a:spLocks/>
          </p:cNvSpPr>
          <p:nvPr/>
        </p:nvSpPr>
        <p:spPr>
          <a:xfrm>
            <a:off x="7031737" y="4754905"/>
            <a:ext cx="3193838" cy="1158215"/>
          </a:xfrm>
          <a:prstGeom prst="rect">
            <a:avLst/>
          </a:prstGeom>
        </p:spPr>
        <p:txBody>
          <a:bodyPr/>
          <a:lstStyle>
            <a:lvl1pPr marL="285750" indent="-285750" algn="l" defTabSz="1007943" rtl="0" eaLnBrk="1" latinLnBrk="0" hangingPunct="1">
              <a:lnSpc>
                <a:spcPct val="150000"/>
              </a:lnSpc>
              <a:spcBef>
                <a:spcPts val="0"/>
              </a:spcBef>
              <a:spcAft>
                <a:spcPts val="350"/>
              </a:spcAft>
              <a:buFont typeface="Arial" panose="020B0604020202020204" pitchFamily="34" charset="0"/>
              <a:buChar char="•"/>
              <a:defRPr sz="1800" b="1" kern="1200">
                <a:solidFill>
                  <a:srgbClr val="454A52"/>
                </a:solidFill>
                <a:latin typeface="Arial" panose="020B0604020202020204" pitchFamily="34" charset="0"/>
                <a:ea typeface="+mn-ea"/>
                <a:cs typeface="Arial" panose="020B0604020202020204" pitchFamily="34" charset="0"/>
              </a:defRPr>
            </a:lvl1pPr>
            <a:lvl2pPr marL="755957" indent="-251986" algn="l" defTabSz="1007943" rtl="0" eaLnBrk="1" latinLnBrk="0" hangingPunct="1">
              <a:lnSpc>
                <a:spcPct val="120000"/>
              </a:lnSpc>
              <a:spcBef>
                <a:spcPts val="0"/>
              </a:spcBef>
              <a:spcAft>
                <a:spcPts val="150"/>
              </a:spcAft>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2pPr>
            <a:lvl3pPr marL="1293693" indent="-285750" algn="l" defTabSz="1007943" rtl="0" eaLnBrk="1" latinLnBrk="0" hangingPunct="1">
              <a:lnSpc>
                <a:spcPct val="120000"/>
              </a:lnSpc>
              <a:spcBef>
                <a:spcPts val="350"/>
              </a:spcBef>
              <a:buFont typeface="Arial" panose="020B0604020202020204" pitchFamily="34" charset="0"/>
              <a:buChar char="•"/>
              <a:defRPr sz="1600" b="0" kern="1200">
                <a:solidFill>
                  <a:srgbClr val="454A52"/>
                </a:solidFill>
                <a:latin typeface="Arial" panose="020B0604020202020204" pitchFamily="34" charset="0"/>
                <a:ea typeface="+mn-ea"/>
                <a:cs typeface="Arial" panose="020B0604020202020204" pitchFamily="34" charset="0"/>
              </a:defRPr>
            </a:lvl3pPr>
            <a:lvl4pPr marL="1797664"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4pPr>
            <a:lvl5pPr marL="2301636" indent="-285750" algn="l" defTabSz="1007943" rtl="0" eaLnBrk="1" latinLnBrk="0" hangingPunct="1">
              <a:lnSpc>
                <a:spcPct val="120000"/>
              </a:lnSpc>
              <a:spcBef>
                <a:spcPts val="350"/>
              </a:spcBef>
              <a:buClr>
                <a:srgbClr val="454A52"/>
              </a:buClr>
              <a:buSzPct val="60000"/>
              <a:buFont typeface="Courier New" panose="02070309020205020404" pitchFamily="49" charset="0"/>
              <a:buChar char="o"/>
              <a:defRPr sz="1600" b="0" kern="1200">
                <a:solidFill>
                  <a:srgbClr val="73787D"/>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gn="ctr">
              <a:lnSpc>
                <a:spcPct val="100000"/>
              </a:lnSpc>
              <a:buNone/>
            </a:pPr>
            <a:r>
              <a:rPr lang="en-GB" sz="1600" b="0" dirty="0"/>
              <a:t>Fast iterations and </a:t>
            </a:r>
            <a:br>
              <a:rPr lang="en-GB" sz="1600" b="0" dirty="0"/>
            </a:br>
            <a:r>
              <a:rPr lang="en-GB" sz="1600" b="0" dirty="0"/>
              <a:t>featured additions</a:t>
            </a:r>
          </a:p>
        </p:txBody>
      </p:sp>
      <p:pic>
        <p:nvPicPr>
          <p:cNvPr id="3" name="Picture 2">
            <a:extLst>
              <a:ext uri="{FF2B5EF4-FFF2-40B4-BE49-F238E27FC236}">
                <a16:creationId xmlns:a16="http://schemas.microsoft.com/office/drawing/2014/main" id="{491EB436-6DD3-D24C-AF58-8E17D98319F6}"/>
              </a:ext>
            </a:extLst>
          </p:cNvPr>
          <p:cNvPicPr>
            <a:picLocks noChangeAspect="1"/>
          </p:cNvPicPr>
          <p:nvPr/>
        </p:nvPicPr>
        <p:blipFill>
          <a:blip r:embed="rId3"/>
          <a:stretch>
            <a:fillRect/>
          </a:stretch>
        </p:blipFill>
        <p:spPr>
          <a:xfrm>
            <a:off x="1593336" y="3257005"/>
            <a:ext cx="933264" cy="1017153"/>
          </a:xfrm>
          <a:prstGeom prst="rect">
            <a:avLst/>
          </a:prstGeom>
        </p:spPr>
      </p:pic>
      <p:pic>
        <p:nvPicPr>
          <p:cNvPr id="7" name="Picture 6">
            <a:extLst>
              <a:ext uri="{FF2B5EF4-FFF2-40B4-BE49-F238E27FC236}">
                <a16:creationId xmlns:a16="http://schemas.microsoft.com/office/drawing/2014/main" id="{C33C5E81-1BDF-B945-A277-C6BD0A05D787}"/>
              </a:ext>
            </a:extLst>
          </p:cNvPr>
          <p:cNvPicPr>
            <a:picLocks noChangeAspect="1"/>
          </p:cNvPicPr>
          <p:nvPr/>
        </p:nvPicPr>
        <p:blipFill>
          <a:blip r:embed="rId4"/>
          <a:stretch>
            <a:fillRect/>
          </a:stretch>
        </p:blipFill>
        <p:spPr>
          <a:xfrm>
            <a:off x="4854436" y="3257005"/>
            <a:ext cx="1007181" cy="1017153"/>
          </a:xfrm>
          <a:prstGeom prst="rect">
            <a:avLst/>
          </a:prstGeom>
        </p:spPr>
      </p:pic>
      <p:pic>
        <p:nvPicPr>
          <p:cNvPr id="8" name="Picture 7">
            <a:extLst>
              <a:ext uri="{FF2B5EF4-FFF2-40B4-BE49-F238E27FC236}">
                <a16:creationId xmlns:a16="http://schemas.microsoft.com/office/drawing/2014/main" id="{80EA06A0-D594-F04A-BFF4-47341B7C466E}"/>
              </a:ext>
            </a:extLst>
          </p:cNvPr>
          <p:cNvPicPr>
            <a:picLocks noChangeAspect="1"/>
          </p:cNvPicPr>
          <p:nvPr/>
        </p:nvPicPr>
        <p:blipFill>
          <a:blip r:embed="rId5"/>
          <a:stretch>
            <a:fillRect/>
          </a:stretch>
        </p:blipFill>
        <p:spPr>
          <a:xfrm>
            <a:off x="8102363" y="3257005"/>
            <a:ext cx="1017153" cy="1017153"/>
          </a:xfrm>
          <a:prstGeom prst="rect">
            <a:avLst/>
          </a:prstGeom>
        </p:spPr>
      </p:pic>
    </p:spTree>
    <p:extLst>
      <p:ext uri="{BB962C8B-B14F-4D97-AF65-F5344CB8AC3E}">
        <p14:creationId xmlns:p14="http://schemas.microsoft.com/office/powerpoint/2010/main" val="3796394274"/>
      </p:ext>
    </p:extLst>
  </p:cSld>
  <p:clrMapOvr>
    <a:masterClrMapping/>
  </p:clrMapOvr>
  <mc:AlternateContent xmlns:mc="http://schemas.openxmlformats.org/markup-compatibility/2006" xmlns:p14="http://schemas.microsoft.com/office/powerpoint/2010/main">
    <mc:Choice Requires="p14">
      <p:transition spd="slow" p14:dur="2000" advTm="50386"/>
    </mc:Choice>
    <mc:Fallback xmlns="">
      <p:transition spd="slow" advTm="5038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2767-CDEC-4F78-89E3-C6A4B9FF944D}"/>
              </a:ext>
            </a:extLst>
          </p:cNvPr>
          <p:cNvSpPr>
            <a:spLocks noGrp="1"/>
          </p:cNvSpPr>
          <p:nvPr>
            <p:ph type="title"/>
          </p:nvPr>
        </p:nvSpPr>
        <p:spPr/>
        <p:txBody>
          <a:bodyPr/>
          <a:lstStyle/>
          <a:p>
            <a:r>
              <a:rPr lang="en-GB" dirty="0"/>
              <a:t>Program Manager at Genomics England</a:t>
            </a:r>
          </a:p>
        </p:txBody>
      </p:sp>
      <p:graphicFrame>
        <p:nvGraphicFramePr>
          <p:cNvPr id="5" name="TextBox 2">
            <a:extLst>
              <a:ext uri="{FF2B5EF4-FFF2-40B4-BE49-F238E27FC236}">
                <a16:creationId xmlns:a16="http://schemas.microsoft.com/office/drawing/2014/main" id="{6A82E12D-AA7F-914F-A13F-6498227E63CE}"/>
              </a:ext>
            </a:extLst>
          </p:cNvPr>
          <p:cNvGraphicFramePr/>
          <p:nvPr>
            <p:extLst>
              <p:ext uri="{D42A27DB-BD31-4B8C-83A1-F6EECF244321}">
                <p14:modId xmlns:p14="http://schemas.microsoft.com/office/powerpoint/2010/main" val="3000469464"/>
              </p:ext>
            </p:extLst>
          </p:nvPr>
        </p:nvGraphicFramePr>
        <p:xfrm>
          <a:off x="735062" y="1979462"/>
          <a:ext cx="9221688"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D6E8949-A278-8E40-A8DA-7E542F797510}"/>
              </a:ext>
            </a:extLst>
          </p:cNvPr>
          <p:cNvSpPr/>
          <p:nvPr/>
        </p:nvSpPr>
        <p:spPr>
          <a:xfrm>
            <a:off x="735062" y="2825578"/>
            <a:ext cx="9150343" cy="1655806"/>
          </a:xfrm>
          <a:prstGeom prst="rect">
            <a:avLst/>
          </a:prstGeom>
          <a:solidFill>
            <a:srgbClr val="FA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E6EC13F-2ED4-6E47-A79C-816D639EFDD6}"/>
              </a:ext>
            </a:extLst>
          </p:cNvPr>
          <p:cNvPicPr>
            <a:picLocks noChangeAspect="1"/>
          </p:cNvPicPr>
          <p:nvPr/>
        </p:nvPicPr>
        <p:blipFill>
          <a:blip r:embed="rId8"/>
          <a:stretch>
            <a:fillRect/>
          </a:stretch>
        </p:blipFill>
        <p:spPr>
          <a:xfrm>
            <a:off x="3690846" y="3247979"/>
            <a:ext cx="908947" cy="923261"/>
          </a:xfrm>
          <a:prstGeom prst="rect">
            <a:avLst/>
          </a:prstGeom>
        </p:spPr>
      </p:pic>
      <p:pic>
        <p:nvPicPr>
          <p:cNvPr id="10" name="Picture 9">
            <a:extLst>
              <a:ext uri="{FF2B5EF4-FFF2-40B4-BE49-F238E27FC236}">
                <a16:creationId xmlns:a16="http://schemas.microsoft.com/office/drawing/2014/main" id="{E1FD2C2F-5C6B-7C41-9E99-C1004AE7092F}"/>
              </a:ext>
            </a:extLst>
          </p:cNvPr>
          <p:cNvPicPr>
            <a:picLocks noChangeAspect="1"/>
          </p:cNvPicPr>
          <p:nvPr/>
        </p:nvPicPr>
        <p:blipFill>
          <a:blip r:embed="rId9"/>
          <a:stretch>
            <a:fillRect/>
          </a:stretch>
        </p:blipFill>
        <p:spPr>
          <a:xfrm>
            <a:off x="6100729" y="3247978"/>
            <a:ext cx="793427" cy="923261"/>
          </a:xfrm>
          <a:prstGeom prst="rect">
            <a:avLst/>
          </a:prstGeom>
        </p:spPr>
      </p:pic>
      <p:pic>
        <p:nvPicPr>
          <p:cNvPr id="11" name="Picture 10">
            <a:extLst>
              <a:ext uri="{FF2B5EF4-FFF2-40B4-BE49-F238E27FC236}">
                <a16:creationId xmlns:a16="http://schemas.microsoft.com/office/drawing/2014/main" id="{1287D45E-4C52-4144-AAD5-952586514247}"/>
              </a:ext>
            </a:extLst>
          </p:cNvPr>
          <p:cNvPicPr>
            <a:picLocks noChangeAspect="1"/>
          </p:cNvPicPr>
          <p:nvPr/>
        </p:nvPicPr>
        <p:blipFill>
          <a:blip r:embed="rId10"/>
          <a:stretch>
            <a:fillRect/>
          </a:stretch>
        </p:blipFill>
        <p:spPr>
          <a:xfrm>
            <a:off x="1310947" y="3251859"/>
            <a:ext cx="1041485" cy="919380"/>
          </a:xfrm>
          <a:prstGeom prst="rect">
            <a:avLst/>
          </a:prstGeom>
        </p:spPr>
      </p:pic>
      <p:pic>
        <p:nvPicPr>
          <p:cNvPr id="12" name="Picture 11">
            <a:extLst>
              <a:ext uri="{FF2B5EF4-FFF2-40B4-BE49-F238E27FC236}">
                <a16:creationId xmlns:a16="http://schemas.microsoft.com/office/drawing/2014/main" id="{C981CBDC-808F-574D-AC03-081300F01C81}"/>
              </a:ext>
            </a:extLst>
          </p:cNvPr>
          <p:cNvPicPr>
            <a:picLocks noChangeAspect="1"/>
          </p:cNvPicPr>
          <p:nvPr/>
        </p:nvPicPr>
        <p:blipFill>
          <a:blip r:embed="rId11"/>
          <a:stretch>
            <a:fillRect/>
          </a:stretch>
        </p:blipFill>
        <p:spPr>
          <a:xfrm>
            <a:off x="8495349" y="3256215"/>
            <a:ext cx="836705" cy="923261"/>
          </a:xfrm>
          <a:prstGeom prst="rect">
            <a:avLst/>
          </a:prstGeom>
        </p:spPr>
      </p:pic>
    </p:spTree>
    <p:extLst>
      <p:ext uri="{BB962C8B-B14F-4D97-AF65-F5344CB8AC3E}">
        <p14:creationId xmlns:p14="http://schemas.microsoft.com/office/powerpoint/2010/main" val="1050729168"/>
      </p:ext>
    </p:extLst>
  </p:cSld>
  <p:clrMapOvr>
    <a:masterClrMapping/>
  </p:clrMapOvr>
  <mc:AlternateContent xmlns:mc="http://schemas.openxmlformats.org/markup-compatibility/2006" xmlns:p14="http://schemas.microsoft.com/office/powerpoint/2010/main">
    <mc:Choice Requires="p14">
      <p:transition spd="slow" p14:dur="2000" advTm="50386"/>
    </mc:Choice>
    <mc:Fallback xmlns="">
      <p:transition spd="slow" advTm="5038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6670-7C72-42A9-8903-D3C6F7ADBCAF}"/>
              </a:ext>
            </a:extLst>
          </p:cNvPr>
          <p:cNvSpPr>
            <a:spLocks noGrp="1"/>
          </p:cNvSpPr>
          <p:nvPr>
            <p:ph type="title"/>
          </p:nvPr>
        </p:nvSpPr>
        <p:spPr/>
        <p:txBody>
          <a:bodyPr/>
          <a:lstStyle/>
          <a:p>
            <a:r>
              <a:rPr lang="en-GB" dirty="0"/>
              <a:t>MIS Portal</a:t>
            </a:r>
          </a:p>
        </p:txBody>
      </p:sp>
      <p:pic>
        <p:nvPicPr>
          <p:cNvPr id="4" name="Picture 3">
            <a:extLst>
              <a:ext uri="{FF2B5EF4-FFF2-40B4-BE49-F238E27FC236}">
                <a16:creationId xmlns:a16="http://schemas.microsoft.com/office/drawing/2014/main" id="{4BFE32B8-74ED-4B05-9EE4-205117340ADB}"/>
              </a:ext>
            </a:extLst>
          </p:cNvPr>
          <p:cNvPicPr>
            <a:picLocks noChangeAspect="1"/>
          </p:cNvPicPr>
          <p:nvPr/>
        </p:nvPicPr>
        <p:blipFill>
          <a:blip r:embed="rId3"/>
          <a:stretch>
            <a:fillRect/>
          </a:stretch>
        </p:blipFill>
        <p:spPr>
          <a:xfrm>
            <a:off x="0" y="1457899"/>
            <a:ext cx="10691813" cy="4903721"/>
          </a:xfrm>
          <a:prstGeom prst="rect">
            <a:avLst/>
          </a:prstGeom>
        </p:spPr>
      </p:pic>
    </p:spTree>
    <p:extLst>
      <p:ext uri="{BB962C8B-B14F-4D97-AF65-F5344CB8AC3E}">
        <p14:creationId xmlns:p14="http://schemas.microsoft.com/office/powerpoint/2010/main" val="3644080486"/>
      </p:ext>
    </p:extLst>
  </p:cSld>
  <p:clrMapOvr>
    <a:masterClrMapping/>
  </p:clrMapOvr>
  <mc:AlternateContent xmlns:mc="http://schemas.openxmlformats.org/markup-compatibility/2006" xmlns:p14="http://schemas.microsoft.com/office/powerpoint/2010/main">
    <mc:Choice Requires="p14">
      <p:transition spd="slow" p14:dur="2000" advTm="77616"/>
    </mc:Choice>
    <mc:Fallback xmlns="">
      <p:transition spd="slow" advTm="77616"/>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ucidata-Pres-Template-v2.0-systemfonts" id="{D6CA2337-7481-4F81-9CCE-4654FCD65F6D}" vid="{99C751E5-7CD0-4ED1-952A-BB5DDFAEB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5196</TotalTime>
  <Words>3037</Words>
  <Application>Microsoft Office PowerPoint</Application>
  <PresentationFormat>Custom</PresentationFormat>
  <Paragraphs>269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Bold</vt:lpstr>
      <vt:lpstr>Arial Regular</vt:lpstr>
      <vt:lpstr>Calibri</vt:lpstr>
      <vt:lpstr>Courier New</vt:lpstr>
      <vt:lpstr>Times</vt:lpstr>
      <vt:lpstr>Office Theme</vt:lpstr>
      <vt:lpstr>PowerPoint Presentation</vt:lpstr>
      <vt:lpstr>Hundred Thousand Genome Project: Jessica Wright</vt:lpstr>
      <vt:lpstr>First Full Genome Sequenced in 2003</vt:lpstr>
      <vt:lpstr>National Genomics Medicine Service</vt:lpstr>
      <vt:lpstr>Case Pipeline</vt:lpstr>
      <vt:lpstr>R Packages</vt:lpstr>
      <vt:lpstr>App Design Priorities</vt:lpstr>
      <vt:lpstr>Program Manager at Genomics England</vt:lpstr>
      <vt:lpstr>MIS Portal</vt:lpstr>
      <vt:lpstr>Sample Team in Lab</vt:lpstr>
      <vt:lpstr>MIS Portal</vt:lpstr>
      <vt:lpstr>PowerPoint Presentation</vt:lpstr>
      <vt:lpstr>How did we scale the app?</vt:lpstr>
      <vt:lpstr>profvis: Finding our Watermelons</vt:lpstr>
      <vt:lpstr>shinyloadtest: optimising consistency</vt:lpstr>
      <vt:lpstr>Optimise Your Shiny Code First</vt:lpstr>
      <vt:lpstr>Optimise DB functions</vt:lpstr>
      <vt:lpstr>Optimise Data Loading</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Crane</dc:creator>
  <cp:lastModifiedBy>Nic Crane</cp:lastModifiedBy>
  <cp:revision>65</cp:revision>
  <dcterms:created xsi:type="dcterms:W3CDTF">2018-12-31T15:47:42Z</dcterms:created>
  <dcterms:modified xsi:type="dcterms:W3CDTF">2019-11-04T08:19:36Z</dcterms:modified>
</cp:coreProperties>
</file>